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Lst>
  <p:notesMasterIdLst>
    <p:notesMasterId r:id="rId19"/>
  </p:notesMasterIdLst>
  <p:sldIdLst>
    <p:sldId id="256" r:id="rId3"/>
    <p:sldId id="367" r:id="rId4"/>
    <p:sldId id="506" r:id="rId5"/>
    <p:sldId id="267" r:id="rId6"/>
    <p:sldId id="491" r:id="rId7"/>
    <p:sldId id="500" r:id="rId8"/>
    <p:sldId id="501" r:id="rId9"/>
    <p:sldId id="502" r:id="rId10"/>
    <p:sldId id="494" r:id="rId11"/>
    <p:sldId id="504" r:id="rId12"/>
    <p:sldId id="497" r:id="rId13"/>
    <p:sldId id="499" r:id="rId14"/>
    <p:sldId id="498" r:id="rId15"/>
    <p:sldId id="505" r:id="rId16"/>
    <p:sldId id="362" r:id="rId17"/>
    <p:sldId id="392" r:id="rId1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000000"/>
    <a:srgbClr val="9933FF"/>
    <a:srgbClr val="F6BB00"/>
    <a:srgbClr val="FF0066"/>
    <a:srgbClr val="FF6600"/>
    <a:srgbClr val="FF3399"/>
    <a:srgbClr val="960000"/>
    <a:srgbClr val="0000FF"/>
    <a:srgbClr val="8E91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40" autoAdjust="0"/>
    <p:restoredTop sz="91052" autoAdjust="0"/>
  </p:normalViewPr>
  <p:slideViewPr>
    <p:cSldViewPr snapToGrid="0">
      <p:cViewPr varScale="1">
        <p:scale>
          <a:sx n="66" d="100"/>
          <a:sy n="66" d="100"/>
        </p:scale>
        <p:origin x="690"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E67FB1-CAAF-4F35-8DE5-B21F73606A04}" type="datetimeFigureOut">
              <a:rPr lang="it-IT" smtClean="0"/>
              <a:t>03/07/2019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294E27-CC8C-4C64-853C-43DE03BF9F16}" type="slidenum">
              <a:rPr lang="it-IT" smtClean="0"/>
              <a:t>‹#›</a:t>
            </a:fld>
            <a:endParaRPr lang="it-IT"/>
          </a:p>
        </p:txBody>
      </p:sp>
    </p:spTree>
    <p:extLst>
      <p:ext uri="{BB962C8B-B14F-4D97-AF65-F5344CB8AC3E}">
        <p14:creationId xmlns:p14="http://schemas.microsoft.com/office/powerpoint/2010/main" val="737814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49294E27-CC8C-4C64-853C-43DE03BF9F16}" type="slidenum">
              <a:rPr lang="it-IT" smtClean="0"/>
              <a:t>7</a:t>
            </a:fld>
            <a:endParaRPr lang="it-IT"/>
          </a:p>
        </p:txBody>
      </p:sp>
    </p:spTree>
    <p:extLst>
      <p:ext uri="{BB962C8B-B14F-4D97-AF65-F5344CB8AC3E}">
        <p14:creationId xmlns:p14="http://schemas.microsoft.com/office/powerpoint/2010/main" val="804613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Escalation to: top management, internal staff, external consultation</a:t>
            </a:r>
            <a:endParaRPr lang="en-US" dirty="0"/>
          </a:p>
        </p:txBody>
      </p:sp>
      <p:sp>
        <p:nvSpPr>
          <p:cNvPr id="4" name="Slide Number Placeholder 3"/>
          <p:cNvSpPr>
            <a:spLocks noGrp="1"/>
          </p:cNvSpPr>
          <p:nvPr>
            <p:ph type="sldNum" sz="quarter" idx="5"/>
          </p:nvPr>
        </p:nvSpPr>
        <p:spPr/>
        <p:txBody>
          <a:bodyPr/>
          <a:lstStyle/>
          <a:p>
            <a:fld id="{49294E27-CC8C-4C64-853C-43DE03BF9F16}" type="slidenum">
              <a:rPr lang="it-IT" smtClean="0"/>
              <a:t>8</a:t>
            </a:fld>
            <a:endParaRPr lang="it-IT"/>
          </a:p>
        </p:txBody>
      </p:sp>
    </p:spTree>
    <p:extLst>
      <p:ext uri="{BB962C8B-B14F-4D97-AF65-F5344CB8AC3E}">
        <p14:creationId xmlns:p14="http://schemas.microsoft.com/office/powerpoint/2010/main" val="900414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49294E27-CC8C-4C64-853C-43DE03BF9F16}" type="slidenum">
              <a:rPr lang="it-IT" smtClean="0"/>
              <a:t>15</a:t>
            </a:fld>
            <a:endParaRPr lang="it-IT"/>
          </a:p>
        </p:txBody>
      </p:sp>
    </p:spTree>
    <p:extLst>
      <p:ext uri="{BB962C8B-B14F-4D97-AF65-F5344CB8AC3E}">
        <p14:creationId xmlns:p14="http://schemas.microsoft.com/office/powerpoint/2010/main" val="2974452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49294E27-CC8C-4C64-853C-43DE03BF9F16}" type="slidenum">
              <a:rPr lang="it-IT" smtClean="0">
                <a:solidFill>
                  <a:prstClr val="black"/>
                </a:solidFill>
              </a:rPr>
              <a:pPr/>
              <a:t>16</a:t>
            </a:fld>
            <a:endParaRPr lang="it-IT">
              <a:solidFill>
                <a:prstClr val="black"/>
              </a:solidFill>
            </a:endParaRPr>
          </a:p>
        </p:txBody>
      </p:sp>
    </p:spTree>
    <p:extLst>
      <p:ext uri="{BB962C8B-B14F-4D97-AF65-F5344CB8AC3E}">
        <p14:creationId xmlns:p14="http://schemas.microsoft.com/office/powerpoint/2010/main" val="372979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1.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9" name="Rettangolo 28"/>
          <p:cNvSpPr/>
          <p:nvPr userDrawn="1"/>
        </p:nvSpPr>
        <p:spPr>
          <a:xfrm>
            <a:off x="5964" y="0"/>
            <a:ext cx="12192000" cy="6858000"/>
          </a:xfrm>
          <a:prstGeom prst="rect">
            <a:avLst/>
          </a:prstGeom>
          <a:solidFill>
            <a:srgbClr val="1A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0" name="Triangolo rettangolo 29"/>
          <p:cNvSpPr/>
          <p:nvPr userDrawn="1"/>
        </p:nvSpPr>
        <p:spPr>
          <a:xfrm rot="16200000">
            <a:off x="7499858" y="2266442"/>
            <a:ext cx="4215384" cy="51689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4" name="Immagin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4300" y="6163432"/>
            <a:ext cx="1555970" cy="429109"/>
          </a:xfrm>
          <a:prstGeom prst="rect">
            <a:avLst/>
          </a:prstGeom>
        </p:spPr>
      </p:pic>
      <p:pic>
        <p:nvPicPr>
          <p:cNvPr id="37" name="Immagine 3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5709" y="6163432"/>
            <a:ext cx="4544577" cy="374905"/>
          </a:xfrm>
          <a:prstGeom prst="rect">
            <a:avLst/>
          </a:prstGeom>
        </p:spPr>
      </p:pic>
      <p:sp>
        <p:nvSpPr>
          <p:cNvPr id="5" name="Segnaposto testo 4"/>
          <p:cNvSpPr>
            <a:spLocks noGrp="1"/>
          </p:cNvSpPr>
          <p:nvPr>
            <p:ph type="body" sz="quarter" idx="11"/>
          </p:nvPr>
        </p:nvSpPr>
        <p:spPr>
          <a:xfrm>
            <a:off x="499745" y="2353839"/>
            <a:ext cx="8423748" cy="914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it-IT" sz="4800" dirty="0">
              <a:solidFill>
                <a:schemeClr val="bg1"/>
              </a:solidFill>
              <a:latin typeface="Bliss Pro" panose="02000506050000020004" pitchFamily="50" charset="0"/>
            </a:endParaRPr>
          </a:p>
        </p:txBody>
      </p:sp>
      <p:sp>
        <p:nvSpPr>
          <p:cNvPr id="10" name="Titolo 9"/>
          <p:cNvSpPr>
            <a:spLocks noGrp="1"/>
          </p:cNvSpPr>
          <p:nvPr>
            <p:ph type="title"/>
          </p:nvPr>
        </p:nvSpPr>
        <p:spPr>
          <a:xfrm>
            <a:off x="499745" y="1357874"/>
            <a:ext cx="9774555" cy="951942"/>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54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it-IT" dirty="0"/>
          </a:p>
        </p:txBody>
      </p:sp>
      <p:pic>
        <p:nvPicPr>
          <p:cNvPr id="2" name="Immagine 1"/>
          <p:cNvPicPr>
            <a:picLocks noChangeAspect="1"/>
          </p:cNvPicPr>
          <p:nvPr userDrawn="1"/>
        </p:nvPicPr>
        <p:blipFill>
          <a:blip r:embed="rId4"/>
          <a:stretch>
            <a:fillRect/>
          </a:stretch>
        </p:blipFill>
        <p:spPr>
          <a:xfrm>
            <a:off x="5546784" y="201045"/>
            <a:ext cx="6645216" cy="6700085"/>
          </a:xfrm>
          <a:prstGeom prst="rect">
            <a:avLst/>
          </a:prstGeom>
        </p:spPr>
      </p:pic>
    </p:spTree>
    <p:extLst>
      <p:ext uri="{BB962C8B-B14F-4D97-AF65-F5344CB8AC3E}">
        <p14:creationId xmlns:p14="http://schemas.microsoft.com/office/powerpoint/2010/main" val="3241812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olo e contenuto v2">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fld id="{63FF1353-136E-4CCC-BA32-F2B55E31E9D9}" type="slidenum">
              <a:rPr lang="it-IT" smtClean="0"/>
              <a:t>‹#›</a:t>
            </a:fld>
            <a:endParaRPr lang="it-IT"/>
          </a:p>
        </p:txBody>
      </p:sp>
      <p:pic>
        <p:nvPicPr>
          <p:cNvPr id="4" name="Immagin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64403" y="0"/>
            <a:ext cx="3584455" cy="1527051"/>
          </a:xfrm>
          <a:prstGeom prst="rect">
            <a:avLst/>
          </a:prstGeom>
        </p:spPr>
      </p:pic>
      <p:pic>
        <p:nvPicPr>
          <p:cNvPr id="8" name="Immagine 7"/>
          <p:cNvPicPr>
            <a:picLocks noChangeAspect="1"/>
          </p:cNvPicPr>
          <p:nvPr userDrawn="1"/>
        </p:nvPicPr>
        <p:blipFill rotWithShape="1">
          <a:blip r:embed="rId3"/>
          <a:srcRect r="69210"/>
          <a:stretch/>
        </p:blipFill>
        <p:spPr>
          <a:xfrm>
            <a:off x="10831095" y="144370"/>
            <a:ext cx="1360906" cy="4413887"/>
          </a:xfrm>
          <a:prstGeom prst="rect">
            <a:avLst/>
          </a:prstGeom>
        </p:spPr>
      </p:pic>
      <p:pic>
        <p:nvPicPr>
          <p:cNvPr id="7" name="Immagin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0396" y="6501384"/>
            <a:ext cx="2433186" cy="286040"/>
          </a:xfrm>
          <a:prstGeom prst="rect">
            <a:avLst/>
          </a:prstGeom>
        </p:spPr>
      </p:pic>
      <p:sp>
        <p:nvSpPr>
          <p:cNvPr id="12" name="Segnaposto testo 14"/>
          <p:cNvSpPr>
            <a:spLocks noGrp="1"/>
          </p:cNvSpPr>
          <p:nvPr>
            <p:ph type="body" sz="quarter" idx="15" hasCustomPrompt="1"/>
          </p:nvPr>
        </p:nvSpPr>
        <p:spPr>
          <a:xfrm>
            <a:off x="108857" y="177705"/>
            <a:ext cx="8655546" cy="717410"/>
          </a:xfrm>
          <a:prstGeom prst="rect">
            <a:avLst/>
          </a:prstGeom>
        </p:spPr>
        <p:txBody>
          <a:bodyPr/>
          <a:lstStyle>
            <a:lvl1pPr marL="0" indent="0">
              <a:buNone/>
              <a:defRPr sz="5400" baseline="0">
                <a:solidFill>
                  <a:srgbClr val="2D3C69"/>
                </a:solidFill>
                <a:latin typeface="Verdana" panose="020B0604030504040204" pitchFamily="34" charset="0"/>
                <a:ea typeface="Verdana" panose="020B0604030504040204" pitchFamily="34" charset="0"/>
                <a:cs typeface="Verdana" panose="020B0604030504040204" pitchFamily="34" charset="0"/>
              </a:defRPr>
            </a:lvl1pPr>
          </a:lstStyle>
          <a:p>
            <a:pPr lvl="0"/>
            <a:r>
              <a:rPr lang="it-IT" dirty="0"/>
              <a:t>Titolo Slide</a:t>
            </a:r>
          </a:p>
        </p:txBody>
      </p:sp>
      <p:sp>
        <p:nvSpPr>
          <p:cNvPr id="9" name="Segnaposto testo 2"/>
          <p:cNvSpPr>
            <a:spLocks noGrp="1"/>
          </p:cNvSpPr>
          <p:nvPr>
            <p:ph type="body" sz="quarter" idx="13" hasCustomPrompt="1"/>
          </p:nvPr>
        </p:nvSpPr>
        <p:spPr>
          <a:xfrm>
            <a:off x="108857" y="1012434"/>
            <a:ext cx="9138660" cy="4276026"/>
          </a:xfrm>
          <a:prstGeom prst="rect">
            <a:avLst/>
          </a:prstGeom>
        </p:spPr>
        <p:txBody>
          <a:bodyPr/>
          <a:lstStyle>
            <a:lvl1pPr marL="0" indent="0" algn="l" defTabSz="914400" rtl="0" eaLnBrk="1" latinLnBrk="0" hangingPunct="1">
              <a:buNone/>
              <a:defRPr lang="it-IT" sz="1800" kern="1200" dirty="0" smtClean="0">
                <a:solidFill>
                  <a:srgbClr val="2D3C69"/>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buFontTx/>
              <a:buBlip>
                <a:blip r:embed="rId5"/>
              </a:buBlip>
              <a:defRPr lang="it-IT" sz="1800" kern="1200" baseline="0" dirty="0" smtClean="0">
                <a:solidFill>
                  <a:srgbClr val="2D3C69"/>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buFont typeface="Arial" panose="020B0604020202020204" pitchFamily="34" charset="0"/>
              <a:buChar char="•"/>
              <a:defRPr lang="it-IT" sz="1800" kern="1200" baseline="0" dirty="0" smtClean="0">
                <a:solidFill>
                  <a:schemeClr val="accent6">
                    <a:lumMod val="50000"/>
                  </a:schemeClr>
                </a:solidFill>
                <a:latin typeface="Bliss Pro" panose="02000506050000020004" pitchFamily="50" charset="0"/>
                <a:ea typeface="+mn-ea"/>
                <a:cs typeface="+mn-cs"/>
              </a:defRPr>
            </a:lvl3pPr>
            <a:lvl4pPr algn="l" defTabSz="914400" rtl="0" eaLnBrk="1" latinLnBrk="0" hangingPunct="1">
              <a:defRPr lang="it-IT" sz="1800" kern="1200" dirty="0" smtClean="0">
                <a:solidFill>
                  <a:srgbClr val="2D3C69"/>
                </a:solidFill>
                <a:latin typeface="Bliss Pro" panose="02000506050000020004" pitchFamily="50" charset="0"/>
                <a:ea typeface="+mn-ea"/>
                <a:cs typeface="+mn-cs"/>
              </a:defRPr>
            </a:lvl4pPr>
            <a:lvl5pPr algn="l" defTabSz="914400" rtl="0" eaLnBrk="1" latinLnBrk="0" hangingPunct="1">
              <a:defRPr lang="it-IT" sz="1800" kern="1200" dirty="0">
                <a:solidFill>
                  <a:srgbClr val="2D3C69"/>
                </a:solidFill>
                <a:latin typeface="Bliss Pro" panose="02000506050000020004" pitchFamily="50" charset="0"/>
                <a:ea typeface="+mn-ea"/>
                <a:cs typeface="+mn-cs"/>
              </a:defRPr>
            </a:lvl5pPr>
          </a:lstStyle>
          <a:p>
            <a:pPr lvl="0"/>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endParaRPr lang="it-IT" dirty="0"/>
          </a:p>
          <a:p>
            <a:pPr lvl="1"/>
            <a:r>
              <a:rPr lang="it-IT" dirty="0">
                <a:latin typeface="Arial" panose="020B0604020202020204" pitchFamily="34" charset="0"/>
                <a:cs typeface="Arial" panose="020B0604020202020204" pitchFamily="34" charset="0"/>
              </a:rPr>
              <a:t>Rientro 1</a:t>
            </a:r>
          </a:p>
          <a:p>
            <a:pPr lvl="2"/>
            <a:r>
              <a:rPr lang="it-IT" dirty="0">
                <a:latin typeface="Arial" panose="020B0604020202020204" pitchFamily="34" charset="0"/>
                <a:cs typeface="Arial" panose="020B0604020202020204" pitchFamily="34" charset="0"/>
              </a:rPr>
              <a:t>Rientro 2</a:t>
            </a:r>
            <a:endParaRPr lang="it-IT" dirty="0"/>
          </a:p>
        </p:txBody>
      </p:sp>
    </p:spTree>
    <p:extLst>
      <p:ext uri="{BB962C8B-B14F-4D97-AF65-F5344CB8AC3E}">
        <p14:creationId xmlns:p14="http://schemas.microsoft.com/office/powerpoint/2010/main" val="2913358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1325563"/>
          </a:xfrm>
          <a:prstGeom prst="rect">
            <a:avLst/>
          </a:prstGeom>
        </p:spPr>
        <p:txBody>
          <a:bodyPr/>
          <a:lstStyle>
            <a:lvl1pPr>
              <a:defRPr sz="3600">
                <a:latin typeface="Verdana" panose="020B0604030504040204" pitchFamily="34" charset="0"/>
                <a:ea typeface="Verdana" panose="020B0604030504040204" pitchFamily="34" charset="0"/>
                <a:cs typeface="Verdana" panose="020B0604030504040204" pitchFamily="34" charset="0"/>
              </a:defRPr>
            </a:lvl1pPr>
          </a:lstStyle>
          <a:p>
            <a:endParaRPr lang="it-IT" dirty="0"/>
          </a:p>
        </p:txBody>
      </p:sp>
      <p:sp>
        <p:nvSpPr>
          <p:cNvPr id="3" name="Segnaposto numero diapositiva 2"/>
          <p:cNvSpPr>
            <a:spLocks noGrp="1"/>
          </p:cNvSpPr>
          <p:nvPr>
            <p:ph type="sldNum" sz="quarter" idx="10"/>
          </p:nvPr>
        </p:nvSpPr>
        <p:spPr/>
        <p:txBody>
          <a:bodyPr/>
          <a:lstStyle/>
          <a:p>
            <a:fld id="{63FF1353-136E-4CCC-BA32-F2B55E31E9D9}" type="slidenum">
              <a:rPr lang="it-IT" smtClean="0"/>
              <a:t>‹#›</a:t>
            </a:fld>
            <a:endParaRPr lang="it-IT"/>
          </a:p>
        </p:txBody>
      </p:sp>
    </p:spTree>
    <p:extLst>
      <p:ext uri="{BB962C8B-B14F-4D97-AF65-F5344CB8AC3E}">
        <p14:creationId xmlns:p14="http://schemas.microsoft.com/office/powerpoint/2010/main" val="1549566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5" name="Titolo 9"/>
          <p:cNvSpPr>
            <a:spLocks noGrp="1"/>
          </p:cNvSpPr>
          <p:nvPr>
            <p:ph type="title" hasCustomPrompt="1"/>
          </p:nvPr>
        </p:nvSpPr>
        <p:spPr>
          <a:xfrm>
            <a:off x="499745" y="1159468"/>
            <a:ext cx="10515600" cy="819656"/>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3600" baseline="0">
                <a:solidFill>
                  <a:srgbClr val="2D3C69"/>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it-IT" sz="5400" dirty="0"/>
              <a:t>ALTERNATIVA COVER</a:t>
            </a:r>
            <a:endParaRPr lang="it-IT" dirty="0"/>
          </a:p>
        </p:txBody>
      </p:sp>
      <p:pic>
        <p:nvPicPr>
          <p:cNvPr id="9" name="Immagin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4300" y="6163432"/>
            <a:ext cx="1555970" cy="429109"/>
          </a:xfrm>
          <a:prstGeom prst="rect">
            <a:avLst/>
          </a:prstGeom>
        </p:spPr>
      </p:pic>
      <p:sp>
        <p:nvSpPr>
          <p:cNvPr id="10" name="Rettangolo 27"/>
          <p:cNvSpPr/>
          <p:nvPr userDrawn="1"/>
        </p:nvSpPr>
        <p:spPr>
          <a:xfrm rot="8083237">
            <a:off x="5279115" y="5400442"/>
            <a:ext cx="3849084" cy="820416"/>
          </a:xfrm>
          <a:custGeom>
            <a:avLst/>
            <a:gdLst>
              <a:gd name="connsiteX0" fmla="*/ 0 w 6629400"/>
              <a:gd name="connsiteY0" fmla="*/ 0 h 820416"/>
              <a:gd name="connsiteX1" fmla="*/ 6629400 w 6629400"/>
              <a:gd name="connsiteY1" fmla="*/ 0 h 820416"/>
              <a:gd name="connsiteX2" fmla="*/ 6629400 w 6629400"/>
              <a:gd name="connsiteY2" fmla="*/ 820416 h 820416"/>
              <a:gd name="connsiteX3" fmla="*/ 0 w 6629400"/>
              <a:gd name="connsiteY3" fmla="*/ 820416 h 820416"/>
              <a:gd name="connsiteX4" fmla="*/ 0 w 6629400"/>
              <a:gd name="connsiteY4" fmla="*/ 0 h 820416"/>
              <a:gd name="connsiteX0" fmla="*/ 0 w 6629400"/>
              <a:gd name="connsiteY0" fmla="*/ 0 h 820416"/>
              <a:gd name="connsiteX1" fmla="*/ 6629400 w 6629400"/>
              <a:gd name="connsiteY1" fmla="*/ 0 h 820416"/>
              <a:gd name="connsiteX2" fmla="*/ 3849084 w 6629400"/>
              <a:gd name="connsiteY2" fmla="*/ 819791 h 820416"/>
              <a:gd name="connsiteX3" fmla="*/ 0 w 6629400"/>
              <a:gd name="connsiteY3" fmla="*/ 820416 h 820416"/>
              <a:gd name="connsiteX4" fmla="*/ 0 w 6629400"/>
              <a:gd name="connsiteY4" fmla="*/ 0 h 820416"/>
              <a:gd name="connsiteX0" fmla="*/ 0 w 3849084"/>
              <a:gd name="connsiteY0" fmla="*/ 0 h 820416"/>
              <a:gd name="connsiteX1" fmla="*/ 3053769 w 3849084"/>
              <a:gd name="connsiteY1" fmla="*/ 1962 h 820416"/>
              <a:gd name="connsiteX2" fmla="*/ 3849084 w 3849084"/>
              <a:gd name="connsiteY2" fmla="*/ 819791 h 820416"/>
              <a:gd name="connsiteX3" fmla="*/ 0 w 3849084"/>
              <a:gd name="connsiteY3" fmla="*/ 820416 h 820416"/>
              <a:gd name="connsiteX4" fmla="*/ 0 w 3849084"/>
              <a:gd name="connsiteY4" fmla="*/ 0 h 820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9084" h="820416">
                <a:moveTo>
                  <a:pt x="0" y="0"/>
                </a:moveTo>
                <a:lnTo>
                  <a:pt x="3053769" y="1962"/>
                </a:lnTo>
                <a:lnTo>
                  <a:pt x="3849084" y="819791"/>
                </a:lnTo>
                <a:lnTo>
                  <a:pt x="0" y="82041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7766" y="6085115"/>
            <a:ext cx="4554286" cy="535392"/>
          </a:xfrm>
          <a:prstGeom prst="rect">
            <a:avLst/>
          </a:prstGeom>
        </p:spPr>
      </p:pic>
      <p:sp>
        <p:nvSpPr>
          <p:cNvPr id="15" name="Segnaposto contenuto 14"/>
          <p:cNvSpPr>
            <a:spLocks noGrp="1"/>
          </p:cNvSpPr>
          <p:nvPr>
            <p:ph sz="quarter" idx="10" hasCustomPrompt="1"/>
          </p:nvPr>
        </p:nvSpPr>
        <p:spPr>
          <a:xfrm>
            <a:off x="499745" y="2023147"/>
            <a:ext cx="9308171" cy="914400"/>
          </a:xfrm>
          <a:prstGeom prst="rect">
            <a:avLst/>
          </a:prstGeom>
        </p:spPr>
        <p:txBody>
          <a:bodyPr/>
          <a:lstStyle>
            <a:lvl1pPr marL="0" indent="0">
              <a:buNone/>
              <a:defRPr sz="4800">
                <a:latin typeface="Verdana" panose="020B0604030504040204" pitchFamily="34" charset="0"/>
                <a:ea typeface="Verdana" panose="020B0604030504040204" pitchFamily="34" charset="0"/>
                <a:cs typeface="Verdana" panose="020B0604030504040204" pitchFamily="34" charset="0"/>
              </a:defRPr>
            </a:lvl1pPr>
          </a:lstStyle>
          <a:p>
            <a:pPr lvl="0"/>
            <a:r>
              <a:rPr lang="it-IT" dirty="0">
                <a:latin typeface="Verdana" panose="020B0604030504040204" pitchFamily="34" charset="0"/>
                <a:ea typeface="Verdana" panose="020B0604030504040204" pitchFamily="34" charset="0"/>
                <a:cs typeface="Verdana" panose="020B0604030504040204" pitchFamily="34" charset="0"/>
              </a:rPr>
              <a:t>Sottotitolo</a:t>
            </a:r>
            <a:endParaRPr lang="it-IT" dirty="0"/>
          </a:p>
        </p:txBody>
      </p:sp>
      <p:pic>
        <p:nvPicPr>
          <p:cNvPr id="14" name="Immagine 13"/>
          <p:cNvPicPr>
            <a:picLocks noChangeAspect="1"/>
          </p:cNvPicPr>
          <p:nvPr userDrawn="1"/>
        </p:nvPicPr>
        <p:blipFill>
          <a:blip r:embed="rId4"/>
          <a:stretch>
            <a:fillRect/>
          </a:stretch>
        </p:blipFill>
        <p:spPr>
          <a:xfrm>
            <a:off x="5546784" y="201045"/>
            <a:ext cx="6645216" cy="6700085"/>
          </a:xfrm>
          <a:prstGeom prst="rect">
            <a:avLst/>
          </a:prstGeom>
        </p:spPr>
      </p:pic>
    </p:spTree>
    <p:extLst>
      <p:ext uri="{BB962C8B-B14F-4D97-AF65-F5344CB8AC3E}">
        <p14:creationId xmlns:p14="http://schemas.microsoft.com/office/powerpoint/2010/main" val="615210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umper slide">
    <p:spTree>
      <p:nvGrpSpPr>
        <p:cNvPr id="1" name=""/>
        <p:cNvGrpSpPr/>
        <p:nvPr/>
      </p:nvGrpSpPr>
      <p:grpSpPr>
        <a:xfrm>
          <a:off x="0" y="0"/>
          <a:ext cx="0" cy="0"/>
          <a:chOff x="0" y="0"/>
          <a:chExt cx="0" cy="0"/>
        </a:xfrm>
      </p:grpSpPr>
      <p:pic>
        <p:nvPicPr>
          <p:cNvPr id="7"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5229" y="0"/>
            <a:ext cx="3584455" cy="1527051"/>
          </a:xfrm>
          <a:prstGeom prst="rect">
            <a:avLst/>
          </a:prstGeom>
        </p:spPr>
      </p:pic>
      <p:pic>
        <p:nvPicPr>
          <p:cNvPr id="8" name="Immagin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7766" y="6085115"/>
            <a:ext cx="4554286" cy="535392"/>
          </a:xfrm>
          <a:prstGeom prst="rect">
            <a:avLst/>
          </a:prstGeom>
        </p:spPr>
      </p:pic>
      <p:sp>
        <p:nvSpPr>
          <p:cNvPr id="9" name="CasellaDiTesto 8"/>
          <p:cNvSpPr txBox="1"/>
          <p:nvPr userDrawn="1"/>
        </p:nvSpPr>
        <p:spPr>
          <a:xfrm>
            <a:off x="318495" y="2932670"/>
            <a:ext cx="184731" cy="1107996"/>
          </a:xfrm>
          <a:prstGeom prst="rect">
            <a:avLst/>
          </a:prstGeom>
          <a:noFill/>
        </p:spPr>
        <p:txBody>
          <a:bodyPr wrap="none" rtlCol="0">
            <a:spAutoFit/>
          </a:bodyPr>
          <a:lstStyle/>
          <a:p>
            <a:endParaRPr lang="it-IT" sz="6600" dirty="0">
              <a:solidFill>
                <a:srgbClr val="2D3C69"/>
              </a:solidFill>
              <a:latin typeface="Bliss Pro" panose="02000506050000020004" pitchFamily="50" charset="0"/>
            </a:endParaRPr>
          </a:p>
        </p:txBody>
      </p:sp>
      <p:pic>
        <p:nvPicPr>
          <p:cNvPr id="11" name="Immagine 10"/>
          <p:cNvPicPr>
            <a:picLocks noChangeAspect="1"/>
          </p:cNvPicPr>
          <p:nvPr userDrawn="1"/>
        </p:nvPicPr>
        <p:blipFill rotWithShape="1">
          <a:blip r:embed="rId4"/>
          <a:srcRect t="28660" r="50495" b="13987"/>
          <a:stretch/>
        </p:blipFill>
        <p:spPr>
          <a:xfrm>
            <a:off x="6922812" y="-21771"/>
            <a:ext cx="5944102" cy="6890658"/>
          </a:xfrm>
          <a:prstGeom prst="rect">
            <a:avLst/>
          </a:prstGeom>
        </p:spPr>
      </p:pic>
      <p:sp>
        <p:nvSpPr>
          <p:cNvPr id="3" name="Segnaposto testo 2"/>
          <p:cNvSpPr>
            <a:spLocks noGrp="1"/>
          </p:cNvSpPr>
          <p:nvPr>
            <p:ph type="body" sz="quarter" idx="10" hasCustomPrompt="1"/>
          </p:nvPr>
        </p:nvSpPr>
        <p:spPr>
          <a:xfrm>
            <a:off x="312531" y="2932670"/>
            <a:ext cx="7292234" cy="914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aseline="0">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sz="5400" dirty="0">
                <a:solidFill>
                  <a:srgbClr val="2D3C69"/>
                </a:solidFill>
                <a:latin typeface="Verdana" panose="020B0604030504040204" pitchFamily="34" charset="0"/>
                <a:ea typeface="Verdana" panose="020B0604030504040204" pitchFamily="34" charset="0"/>
                <a:cs typeface="Verdana" panose="020B0604030504040204" pitchFamily="34" charset="0"/>
              </a:rPr>
              <a:t>BUMPER SLIDE</a:t>
            </a:r>
            <a:endParaRPr lang="it-IT" sz="6600" dirty="0">
              <a:solidFill>
                <a:srgbClr val="2D3C69"/>
              </a:solidFill>
              <a:latin typeface="Bliss Pro" panose="02000506050000020004" pitchFamily="50" charset="0"/>
            </a:endParaRPr>
          </a:p>
        </p:txBody>
      </p:sp>
      <p:sp>
        <p:nvSpPr>
          <p:cNvPr id="5" name="Segnaposto testo 4"/>
          <p:cNvSpPr>
            <a:spLocks noGrp="1"/>
          </p:cNvSpPr>
          <p:nvPr>
            <p:ph type="body" sz="quarter" idx="11" hasCustomPrompt="1"/>
          </p:nvPr>
        </p:nvSpPr>
        <p:spPr>
          <a:xfrm>
            <a:off x="312531" y="3847070"/>
            <a:ext cx="7292234" cy="76781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800">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sz="4800" dirty="0">
                <a:solidFill>
                  <a:srgbClr val="2D3C69"/>
                </a:solidFill>
                <a:latin typeface="Verdana" panose="020B0604030504040204" pitchFamily="34" charset="0"/>
                <a:ea typeface="Verdana" panose="020B0604030504040204" pitchFamily="34" charset="0"/>
                <a:cs typeface="Verdana" panose="020B0604030504040204" pitchFamily="34" charset="0"/>
              </a:rPr>
              <a:t>Sottotitolo</a:t>
            </a:r>
            <a:endParaRPr lang="it-IT" sz="4800" dirty="0">
              <a:solidFill>
                <a:srgbClr val="2D3C69"/>
              </a:solidFill>
              <a:latin typeface="Bliss Pro" panose="02000506050000020004" pitchFamily="50" charset="0"/>
            </a:endParaRPr>
          </a:p>
        </p:txBody>
      </p:sp>
      <p:sp>
        <p:nvSpPr>
          <p:cNvPr id="4" name="Segnaposto contenuto 3"/>
          <p:cNvSpPr>
            <a:spLocks noGrp="1"/>
          </p:cNvSpPr>
          <p:nvPr>
            <p:ph sz="quarter" idx="12"/>
          </p:nvPr>
        </p:nvSpPr>
        <p:spPr>
          <a:xfrm>
            <a:off x="1947863" y="1439863"/>
            <a:ext cx="914400" cy="914400"/>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1347147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fld id="{63FF1353-136E-4CCC-BA32-F2B55E31E9D9}" type="slidenum">
              <a:rPr lang="it-IT" smtClean="0"/>
              <a:t>‹#›</a:t>
            </a:fld>
            <a:endParaRPr lang="it-IT"/>
          </a:p>
        </p:txBody>
      </p:sp>
      <p:sp>
        <p:nvSpPr>
          <p:cNvPr id="7" name="Rettangolo 6"/>
          <p:cNvSpPr/>
          <p:nvPr userDrawn="1"/>
        </p:nvSpPr>
        <p:spPr>
          <a:xfrm>
            <a:off x="0" y="0"/>
            <a:ext cx="12192000" cy="1009650"/>
          </a:xfrm>
          <a:prstGeom prst="rect">
            <a:avLst/>
          </a:prstGeom>
          <a:solidFill>
            <a:srgbClr val="2E3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Immagin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4400" y="367969"/>
            <a:ext cx="3202436" cy="264185"/>
          </a:xfrm>
          <a:prstGeom prst="rect">
            <a:avLst/>
          </a:prstGeom>
        </p:spPr>
      </p:pic>
      <p:pic>
        <p:nvPicPr>
          <p:cNvPr id="9" name="Immagine 8"/>
          <p:cNvPicPr>
            <a:picLocks noChangeAspect="1"/>
          </p:cNvPicPr>
          <p:nvPr userDrawn="1"/>
        </p:nvPicPr>
        <p:blipFill rotWithShape="1">
          <a:blip r:embed="rId3"/>
          <a:srcRect t="40685" b="40275"/>
          <a:stretch/>
        </p:blipFill>
        <p:spPr>
          <a:xfrm>
            <a:off x="-830850" y="-9525"/>
            <a:ext cx="5883150" cy="1019175"/>
          </a:xfrm>
          <a:prstGeom prst="rect">
            <a:avLst/>
          </a:prstGeom>
        </p:spPr>
      </p:pic>
      <p:sp>
        <p:nvSpPr>
          <p:cNvPr id="3" name="Segnaposto testo 2"/>
          <p:cNvSpPr>
            <a:spLocks noGrp="1"/>
          </p:cNvSpPr>
          <p:nvPr>
            <p:ph type="body" sz="quarter" idx="13" hasCustomPrompt="1"/>
          </p:nvPr>
        </p:nvSpPr>
        <p:spPr>
          <a:xfrm>
            <a:off x="108857" y="1892233"/>
            <a:ext cx="11952514" cy="4276026"/>
          </a:xfrm>
          <a:prstGeom prst="rect">
            <a:avLst/>
          </a:prstGeom>
        </p:spPr>
        <p:txBody>
          <a:bodyPr/>
          <a:lstStyle>
            <a:lvl1pPr marL="0" indent="0" algn="l" defTabSz="914400" rtl="0" eaLnBrk="1" latinLnBrk="0" hangingPunct="1">
              <a:buNone/>
              <a:defRPr lang="it-IT" sz="1800" kern="1200" dirty="0" smtClean="0">
                <a:solidFill>
                  <a:srgbClr val="2D3C69"/>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buFontTx/>
              <a:buBlip>
                <a:blip r:embed="rId4"/>
              </a:buBlip>
              <a:defRPr lang="it-IT" sz="1800" kern="1200" baseline="0" dirty="0" smtClean="0">
                <a:solidFill>
                  <a:srgbClr val="2D3C69"/>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buFont typeface="Arial" panose="020B0604020202020204" pitchFamily="34" charset="0"/>
              <a:buChar char="•"/>
              <a:defRPr lang="it-IT" sz="1800" kern="1200" baseline="0" dirty="0" smtClean="0">
                <a:solidFill>
                  <a:schemeClr val="accent6">
                    <a:lumMod val="50000"/>
                  </a:schemeClr>
                </a:solidFill>
                <a:latin typeface="Bliss Pro" panose="02000506050000020004" pitchFamily="50" charset="0"/>
                <a:ea typeface="+mn-ea"/>
                <a:cs typeface="+mn-cs"/>
              </a:defRPr>
            </a:lvl3pPr>
            <a:lvl4pPr algn="l" defTabSz="914400" rtl="0" eaLnBrk="1" latinLnBrk="0" hangingPunct="1">
              <a:defRPr lang="it-IT" sz="1800" kern="1200" dirty="0" smtClean="0">
                <a:solidFill>
                  <a:srgbClr val="2D3C69"/>
                </a:solidFill>
                <a:latin typeface="Bliss Pro" panose="02000506050000020004" pitchFamily="50" charset="0"/>
                <a:ea typeface="+mn-ea"/>
                <a:cs typeface="+mn-cs"/>
              </a:defRPr>
            </a:lvl4pPr>
            <a:lvl5pPr algn="l" defTabSz="914400" rtl="0" eaLnBrk="1" latinLnBrk="0" hangingPunct="1">
              <a:defRPr lang="it-IT" sz="1800" kern="1200" dirty="0">
                <a:solidFill>
                  <a:srgbClr val="2D3C69"/>
                </a:solidFill>
                <a:latin typeface="Bliss Pro" panose="02000506050000020004" pitchFamily="50" charset="0"/>
                <a:ea typeface="+mn-ea"/>
                <a:cs typeface="+mn-cs"/>
              </a:defRPr>
            </a:lvl5pPr>
          </a:lstStyle>
          <a:p>
            <a:pPr lvl="0"/>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endParaRPr lang="it-IT" dirty="0"/>
          </a:p>
          <a:p>
            <a:pPr lvl="1"/>
            <a:r>
              <a:rPr lang="it-IT" dirty="0">
                <a:latin typeface="Arial" panose="020B0604020202020204" pitchFamily="34" charset="0"/>
                <a:cs typeface="Arial" panose="020B0604020202020204" pitchFamily="34" charset="0"/>
              </a:rPr>
              <a:t>Rientro 1</a:t>
            </a:r>
          </a:p>
          <a:p>
            <a:pPr lvl="2"/>
            <a:r>
              <a:rPr lang="it-IT" dirty="0">
                <a:latin typeface="Arial" panose="020B0604020202020204" pitchFamily="34" charset="0"/>
                <a:cs typeface="Arial" panose="020B0604020202020204" pitchFamily="34" charset="0"/>
              </a:rPr>
              <a:t>Rientro 2</a:t>
            </a:r>
            <a:endParaRPr lang="it-IT" dirty="0"/>
          </a:p>
        </p:txBody>
      </p:sp>
      <p:sp>
        <p:nvSpPr>
          <p:cNvPr id="15" name="Segnaposto testo 14"/>
          <p:cNvSpPr>
            <a:spLocks noGrp="1"/>
          </p:cNvSpPr>
          <p:nvPr>
            <p:ph type="body" sz="quarter" idx="15" hasCustomPrompt="1"/>
          </p:nvPr>
        </p:nvSpPr>
        <p:spPr>
          <a:xfrm>
            <a:off x="108857" y="1068219"/>
            <a:ext cx="11952514" cy="717410"/>
          </a:xfrm>
          <a:prstGeom prst="rect">
            <a:avLst/>
          </a:prstGeom>
        </p:spPr>
        <p:txBody>
          <a:bodyPr/>
          <a:lstStyle>
            <a:lvl1pPr marL="0" indent="0">
              <a:buNone/>
              <a:defRPr sz="5400" baseline="0">
                <a:solidFill>
                  <a:srgbClr val="2D3C69"/>
                </a:solidFill>
                <a:latin typeface="Verdana" panose="020B0604030504040204" pitchFamily="34" charset="0"/>
                <a:ea typeface="Verdana" panose="020B0604030504040204" pitchFamily="34" charset="0"/>
                <a:cs typeface="Verdana" panose="020B0604030504040204" pitchFamily="34" charset="0"/>
              </a:defRPr>
            </a:lvl1pPr>
          </a:lstStyle>
          <a:p>
            <a:pPr lvl="0"/>
            <a:r>
              <a:rPr lang="it-IT" dirty="0"/>
              <a:t>Titolo Slide</a:t>
            </a:r>
          </a:p>
        </p:txBody>
      </p:sp>
    </p:spTree>
    <p:extLst>
      <p:ext uri="{BB962C8B-B14F-4D97-AF65-F5344CB8AC3E}">
        <p14:creationId xmlns:p14="http://schemas.microsoft.com/office/powerpoint/2010/main" val="2218600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mper slide">
    <p:spTree>
      <p:nvGrpSpPr>
        <p:cNvPr id="1" name=""/>
        <p:cNvGrpSpPr/>
        <p:nvPr/>
      </p:nvGrpSpPr>
      <p:grpSpPr>
        <a:xfrm>
          <a:off x="0" y="0"/>
          <a:ext cx="0" cy="0"/>
          <a:chOff x="0" y="0"/>
          <a:chExt cx="0" cy="0"/>
        </a:xfrm>
      </p:grpSpPr>
      <p:pic>
        <p:nvPicPr>
          <p:cNvPr id="7"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5229" y="0"/>
            <a:ext cx="3584455" cy="1527051"/>
          </a:xfrm>
          <a:prstGeom prst="rect">
            <a:avLst/>
          </a:prstGeom>
        </p:spPr>
      </p:pic>
      <p:pic>
        <p:nvPicPr>
          <p:cNvPr id="8" name="Immagin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7766" y="6085115"/>
            <a:ext cx="4554286" cy="535392"/>
          </a:xfrm>
          <a:prstGeom prst="rect">
            <a:avLst/>
          </a:prstGeom>
        </p:spPr>
      </p:pic>
      <p:sp>
        <p:nvSpPr>
          <p:cNvPr id="9" name="CasellaDiTesto 8"/>
          <p:cNvSpPr txBox="1"/>
          <p:nvPr userDrawn="1"/>
        </p:nvSpPr>
        <p:spPr>
          <a:xfrm>
            <a:off x="318495" y="2932670"/>
            <a:ext cx="184731" cy="1107996"/>
          </a:xfrm>
          <a:prstGeom prst="rect">
            <a:avLst/>
          </a:prstGeom>
          <a:noFill/>
        </p:spPr>
        <p:txBody>
          <a:bodyPr wrap="none" rtlCol="0">
            <a:spAutoFit/>
          </a:bodyPr>
          <a:lstStyle/>
          <a:p>
            <a:endParaRPr lang="it-IT" sz="6600" dirty="0">
              <a:solidFill>
                <a:srgbClr val="2D3C69"/>
              </a:solidFill>
              <a:latin typeface="Bliss Pro" panose="02000506050000020004" pitchFamily="50" charset="0"/>
            </a:endParaRPr>
          </a:p>
        </p:txBody>
      </p:sp>
      <p:pic>
        <p:nvPicPr>
          <p:cNvPr id="11" name="Immagine 10"/>
          <p:cNvPicPr>
            <a:picLocks noChangeAspect="1"/>
          </p:cNvPicPr>
          <p:nvPr userDrawn="1"/>
        </p:nvPicPr>
        <p:blipFill rotWithShape="1">
          <a:blip r:embed="rId4"/>
          <a:srcRect t="28660" r="50495" b="13987"/>
          <a:stretch/>
        </p:blipFill>
        <p:spPr>
          <a:xfrm>
            <a:off x="6922812" y="-21771"/>
            <a:ext cx="5944102" cy="6890658"/>
          </a:xfrm>
          <a:prstGeom prst="rect">
            <a:avLst/>
          </a:prstGeom>
        </p:spPr>
      </p:pic>
      <p:sp>
        <p:nvSpPr>
          <p:cNvPr id="3" name="Segnaposto testo 2"/>
          <p:cNvSpPr>
            <a:spLocks noGrp="1"/>
          </p:cNvSpPr>
          <p:nvPr>
            <p:ph type="body" sz="quarter" idx="10" hasCustomPrompt="1"/>
          </p:nvPr>
        </p:nvSpPr>
        <p:spPr>
          <a:xfrm>
            <a:off x="312531" y="2932670"/>
            <a:ext cx="7292234" cy="914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aseline="0">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sz="5400" dirty="0">
                <a:solidFill>
                  <a:srgbClr val="2D3C69"/>
                </a:solidFill>
                <a:latin typeface="Verdana" panose="020B0604030504040204" pitchFamily="34" charset="0"/>
                <a:ea typeface="Verdana" panose="020B0604030504040204" pitchFamily="34" charset="0"/>
                <a:cs typeface="Verdana" panose="020B0604030504040204" pitchFamily="34" charset="0"/>
              </a:rPr>
              <a:t>BUMPER SLIDE</a:t>
            </a:r>
            <a:endParaRPr lang="it-IT" sz="6600" dirty="0">
              <a:solidFill>
                <a:srgbClr val="2D3C69"/>
              </a:solidFill>
              <a:latin typeface="Bliss Pro" panose="02000506050000020004" pitchFamily="50" charset="0"/>
            </a:endParaRPr>
          </a:p>
        </p:txBody>
      </p:sp>
      <p:sp>
        <p:nvSpPr>
          <p:cNvPr id="5" name="Segnaposto testo 4"/>
          <p:cNvSpPr>
            <a:spLocks noGrp="1"/>
          </p:cNvSpPr>
          <p:nvPr>
            <p:ph type="body" sz="quarter" idx="11" hasCustomPrompt="1"/>
          </p:nvPr>
        </p:nvSpPr>
        <p:spPr>
          <a:xfrm>
            <a:off x="312531" y="3847070"/>
            <a:ext cx="7292234" cy="76781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800">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sz="4800" dirty="0">
                <a:solidFill>
                  <a:srgbClr val="2D3C69"/>
                </a:solidFill>
                <a:latin typeface="Verdana" panose="020B0604030504040204" pitchFamily="34" charset="0"/>
                <a:ea typeface="Verdana" panose="020B0604030504040204" pitchFamily="34" charset="0"/>
                <a:cs typeface="Verdana" panose="020B0604030504040204" pitchFamily="34" charset="0"/>
              </a:rPr>
              <a:t>Sottotitolo</a:t>
            </a:r>
            <a:endParaRPr lang="it-IT" sz="4800" dirty="0">
              <a:solidFill>
                <a:srgbClr val="2D3C69"/>
              </a:solidFill>
              <a:latin typeface="Bliss Pro" panose="02000506050000020004" pitchFamily="50" charset="0"/>
            </a:endParaRPr>
          </a:p>
        </p:txBody>
      </p:sp>
      <p:sp>
        <p:nvSpPr>
          <p:cNvPr id="4" name="Segnaposto contenuto 3"/>
          <p:cNvSpPr>
            <a:spLocks noGrp="1"/>
          </p:cNvSpPr>
          <p:nvPr>
            <p:ph sz="quarter" idx="12"/>
          </p:nvPr>
        </p:nvSpPr>
        <p:spPr>
          <a:xfrm>
            <a:off x="1947863" y="1439863"/>
            <a:ext cx="914400" cy="914400"/>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3551801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olo e contenuto v2">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fld id="{63FF1353-136E-4CCC-BA32-F2B55E31E9D9}" type="slidenum">
              <a:rPr lang="it-IT" smtClean="0"/>
              <a:t>‹#›</a:t>
            </a:fld>
            <a:endParaRPr lang="it-IT"/>
          </a:p>
        </p:txBody>
      </p:sp>
      <p:pic>
        <p:nvPicPr>
          <p:cNvPr id="4" name="Immagin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64403" y="0"/>
            <a:ext cx="3584455" cy="1527051"/>
          </a:xfrm>
          <a:prstGeom prst="rect">
            <a:avLst/>
          </a:prstGeom>
        </p:spPr>
      </p:pic>
      <p:pic>
        <p:nvPicPr>
          <p:cNvPr id="8" name="Immagine 7"/>
          <p:cNvPicPr>
            <a:picLocks noChangeAspect="1"/>
          </p:cNvPicPr>
          <p:nvPr userDrawn="1"/>
        </p:nvPicPr>
        <p:blipFill rotWithShape="1">
          <a:blip r:embed="rId3"/>
          <a:srcRect r="69210"/>
          <a:stretch/>
        </p:blipFill>
        <p:spPr>
          <a:xfrm>
            <a:off x="10831095" y="144370"/>
            <a:ext cx="1360906" cy="4413887"/>
          </a:xfrm>
          <a:prstGeom prst="rect">
            <a:avLst/>
          </a:prstGeom>
        </p:spPr>
      </p:pic>
      <p:pic>
        <p:nvPicPr>
          <p:cNvPr id="7" name="Immagin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0396" y="6501384"/>
            <a:ext cx="2433186" cy="286040"/>
          </a:xfrm>
          <a:prstGeom prst="rect">
            <a:avLst/>
          </a:prstGeom>
        </p:spPr>
      </p:pic>
      <p:sp>
        <p:nvSpPr>
          <p:cNvPr id="12" name="Segnaposto testo 14"/>
          <p:cNvSpPr>
            <a:spLocks noGrp="1"/>
          </p:cNvSpPr>
          <p:nvPr>
            <p:ph type="body" sz="quarter" idx="15" hasCustomPrompt="1"/>
          </p:nvPr>
        </p:nvSpPr>
        <p:spPr>
          <a:xfrm>
            <a:off x="108857" y="177705"/>
            <a:ext cx="8655546" cy="717410"/>
          </a:xfrm>
          <a:prstGeom prst="rect">
            <a:avLst/>
          </a:prstGeom>
        </p:spPr>
        <p:txBody>
          <a:bodyPr/>
          <a:lstStyle>
            <a:lvl1pPr marL="0" indent="0">
              <a:buNone/>
              <a:defRPr sz="5400" baseline="0">
                <a:solidFill>
                  <a:srgbClr val="2D3C69"/>
                </a:solidFill>
                <a:latin typeface="Verdana" panose="020B0604030504040204" pitchFamily="34" charset="0"/>
                <a:ea typeface="Verdana" panose="020B0604030504040204" pitchFamily="34" charset="0"/>
                <a:cs typeface="Verdana" panose="020B0604030504040204" pitchFamily="34" charset="0"/>
              </a:defRPr>
            </a:lvl1pPr>
          </a:lstStyle>
          <a:p>
            <a:pPr lvl="0"/>
            <a:r>
              <a:rPr lang="it-IT" dirty="0"/>
              <a:t>Titolo Slide</a:t>
            </a:r>
          </a:p>
        </p:txBody>
      </p:sp>
      <p:sp>
        <p:nvSpPr>
          <p:cNvPr id="9" name="Segnaposto testo 2"/>
          <p:cNvSpPr>
            <a:spLocks noGrp="1"/>
          </p:cNvSpPr>
          <p:nvPr>
            <p:ph type="body" sz="quarter" idx="13" hasCustomPrompt="1"/>
          </p:nvPr>
        </p:nvSpPr>
        <p:spPr>
          <a:xfrm>
            <a:off x="108857" y="1012434"/>
            <a:ext cx="9138660" cy="4276026"/>
          </a:xfrm>
          <a:prstGeom prst="rect">
            <a:avLst/>
          </a:prstGeom>
        </p:spPr>
        <p:txBody>
          <a:bodyPr/>
          <a:lstStyle>
            <a:lvl1pPr marL="0" indent="0" algn="l" defTabSz="914400" rtl="0" eaLnBrk="1" latinLnBrk="0" hangingPunct="1">
              <a:buNone/>
              <a:defRPr lang="it-IT" sz="1800" kern="1200" dirty="0" smtClean="0">
                <a:solidFill>
                  <a:srgbClr val="2D3C69"/>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buFontTx/>
              <a:buBlip>
                <a:blip r:embed="rId5"/>
              </a:buBlip>
              <a:defRPr lang="it-IT" sz="1800" kern="1200" baseline="0" dirty="0" smtClean="0">
                <a:solidFill>
                  <a:srgbClr val="2D3C69"/>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buFont typeface="Arial" panose="020B0604020202020204" pitchFamily="34" charset="0"/>
              <a:buChar char="•"/>
              <a:defRPr lang="it-IT" sz="1800" kern="1200" baseline="0" dirty="0" smtClean="0">
                <a:solidFill>
                  <a:schemeClr val="accent6">
                    <a:lumMod val="50000"/>
                  </a:schemeClr>
                </a:solidFill>
                <a:latin typeface="Bliss Pro" panose="02000506050000020004" pitchFamily="50" charset="0"/>
                <a:ea typeface="+mn-ea"/>
                <a:cs typeface="+mn-cs"/>
              </a:defRPr>
            </a:lvl3pPr>
            <a:lvl4pPr algn="l" defTabSz="914400" rtl="0" eaLnBrk="1" latinLnBrk="0" hangingPunct="1">
              <a:defRPr lang="it-IT" sz="1800" kern="1200" dirty="0" smtClean="0">
                <a:solidFill>
                  <a:srgbClr val="2D3C69"/>
                </a:solidFill>
                <a:latin typeface="Bliss Pro" panose="02000506050000020004" pitchFamily="50" charset="0"/>
                <a:ea typeface="+mn-ea"/>
                <a:cs typeface="+mn-cs"/>
              </a:defRPr>
            </a:lvl4pPr>
            <a:lvl5pPr algn="l" defTabSz="914400" rtl="0" eaLnBrk="1" latinLnBrk="0" hangingPunct="1">
              <a:defRPr lang="it-IT" sz="1800" kern="1200" dirty="0">
                <a:solidFill>
                  <a:srgbClr val="2D3C69"/>
                </a:solidFill>
                <a:latin typeface="Bliss Pro" panose="02000506050000020004" pitchFamily="50" charset="0"/>
                <a:ea typeface="+mn-ea"/>
                <a:cs typeface="+mn-cs"/>
              </a:defRPr>
            </a:lvl5pPr>
          </a:lstStyle>
          <a:p>
            <a:pPr lvl="0"/>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endParaRPr lang="it-IT" dirty="0"/>
          </a:p>
          <a:p>
            <a:pPr lvl="1"/>
            <a:r>
              <a:rPr lang="it-IT" dirty="0">
                <a:latin typeface="Arial" panose="020B0604020202020204" pitchFamily="34" charset="0"/>
                <a:cs typeface="Arial" panose="020B0604020202020204" pitchFamily="34" charset="0"/>
              </a:rPr>
              <a:t>Rientro 1</a:t>
            </a:r>
          </a:p>
          <a:p>
            <a:pPr lvl="2"/>
            <a:r>
              <a:rPr lang="it-IT" dirty="0">
                <a:latin typeface="Arial" panose="020B0604020202020204" pitchFamily="34" charset="0"/>
                <a:cs typeface="Arial" panose="020B0604020202020204" pitchFamily="34" charset="0"/>
              </a:rPr>
              <a:t>Rientro 2</a:t>
            </a:r>
            <a:endParaRPr lang="it-IT" dirty="0"/>
          </a:p>
        </p:txBody>
      </p:sp>
    </p:spTree>
    <p:extLst>
      <p:ext uri="{BB962C8B-B14F-4D97-AF65-F5344CB8AC3E}">
        <p14:creationId xmlns:p14="http://schemas.microsoft.com/office/powerpoint/2010/main" val="3298279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1325563"/>
          </a:xfrm>
          <a:prstGeom prst="rect">
            <a:avLst/>
          </a:prstGeom>
        </p:spPr>
        <p:txBody>
          <a:bodyPr/>
          <a:lstStyle>
            <a:lvl1pPr>
              <a:defRPr sz="5400">
                <a:latin typeface="Verdana" panose="020B0604030504040204" pitchFamily="34" charset="0"/>
                <a:ea typeface="Verdana" panose="020B0604030504040204" pitchFamily="34" charset="0"/>
                <a:cs typeface="Verdana" panose="020B0604030504040204" pitchFamily="34" charset="0"/>
              </a:defRPr>
            </a:lvl1pPr>
          </a:lstStyle>
          <a:p>
            <a:endParaRPr lang="it-IT" dirty="0"/>
          </a:p>
        </p:txBody>
      </p:sp>
      <p:sp>
        <p:nvSpPr>
          <p:cNvPr id="3" name="Segnaposto numero diapositiva 2"/>
          <p:cNvSpPr>
            <a:spLocks noGrp="1"/>
          </p:cNvSpPr>
          <p:nvPr>
            <p:ph type="sldNum" sz="quarter" idx="10"/>
          </p:nvPr>
        </p:nvSpPr>
        <p:spPr/>
        <p:txBody>
          <a:bodyPr/>
          <a:lstStyle/>
          <a:p>
            <a:fld id="{63FF1353-136E-4CCC-BA32-F2B55E31E9D9}" type="slidenum">
              <a:rPr lang="it-IT" smtClean="0"/>
              <a:t>‹#›</a:t>
            </a:fld>
            <a:endParaRPr lang="it-IT"/>
          </a:p>
        </p:txBody>
      </p:sp>
    </p:spTree>
    <p:extLst>
      <p:ext uri="{BB962C8B-B14F-4D97-AF65-F5344CB8AC3E}">
        <p14:creationId xmlns:p14="http://schemas.microsoft.com/office/powerpoint/2010/main" val="3459237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5" name="Titolo 9"/>
          <p:cNvSpPr>
            <a:spLocks noGrp="1"/>
          </p:cNvSpPr>
          <p:nvPr>
            <p:ph type="title" hasCustomPrompt="1"/>
          </p:nvPr>
        </p:nvSpPr>
        <p:spPr>
          <a:xfrm>
            <a:off x="499745" y="1159468"/>
            <a:ext cx="10515600" cy="819656"/>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5400" baseline="0">
                <a:solidFill>
                  <a:srgbClr val="2D3C69"/>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it-IT" sz="5400" dirty="0"/>
              <a:t>ALTERNATIVA COVER</a:t>
            </a:r>
            <a:endParaRPr lang="it-IT" dirty="0"/>
          </a:p>
        </p:txBody>
      </p:sp>
      <p:pic>
        <p:nvPicPr>
          <p:cNvPr id="9" name="Immagin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4300" y="6163432"/>
            <a:ext cx="1555970" cy="429109"/>
          </a:xfrm>
          <a:prstGeom prst="rect">
            <a:avLst/>
          </a:prstGeom>
        </p:spPr>
      </p:pic>
      <p:sp>
        <p:nvSpPr>
          <p:cNvPr id="10" name="Rettangolo 27"/>
          <p:cNvSpPr/>
          <p:nvPr userDrawn="1"/>
        </p:nvSpPr>
        <p:spPr>
          <a:xfrm rot="8083237">
            <a:off x="5279115" y="5400442"/>
            <a:ext cx="3849084" cy="820416"/>
          </a:xfrm>
          <a:custGeom>
            <a:avLst/>
            <a:gdLst>
              <a:gd name="connsiteX0" fmla="*/ 0 w 6629400"/>
              <a:gd name="connsiteY0" fmla="*/ 0 h 820416"/>
              <a:gd name="connsiteX1" fmla="*/ 6629400 w 6629400"/>
              <a:gd name="connsiteY1" fmla="*/ 0 h 820416"/>
              <a:gd name="connsiteX2" fmla="*/ 6629400 w 6629400"/>
              <a:gd name="connsiteY2" fmla="*/ 820416 h 820416"/>
              <a:gd name="connsiteX3" fmla="*/ 0 w 6629400"/>
              <a:gd name="connsiteY3" fmla="*/ 820416 h 820416"/>
              <a:gd name="connsiteX4" fmla="*/ 0 w 6629400"/>
              <a:gd name="connsiteY4" fmla="*/ 0 h 820416"/>
              <a:gd name="connsiteX0" fmla="*/ 0 w 6629400"/>
              <a:gd name="connsiteY0" fmla="*/ 0 h 820416"/>
              <a:gd name="connsiteX1" fmla="*/ 6629400 w 6629400"/>
              <a:gd name="connsiteY1" fmla="*/ 0 h 820416"/>
              <a:gd name="connsiteX2" fmla="*/ 3849084 w 6629400"/>
              <a:gd name="connsiteY2" fmla="*/ 819791 h 820416"/>
              <a:gd name="connsiteX3" fmla="*/ 0 w 6629400"/>
              <a:gd name="connsiteY3" fmla="*/ 820416 h 820416"/>
              <a:gd name="connsiteX4" fmla="*/ 0 w 6629400"/>
              <a:gd name="connsiteY4" fmla="*/ 0 h 820416"/>
              <a:gd name="connsiteX0" fmla="*/ 0 w 3849084"/>
              <a:gd name="connsiteY0" fmla="*/ 0 h 820416"/>
              <a:gd name="connsiteX1" fmla="*/ 3053769 w 3849084"/>
              <a:gd name="connsiteY1" fmla="*/ 1962 h 820416"/>
              <a:gd name="connsiteX2" fmla="*/ 3849084 w 3849084"/>
              <a:gd name="connsiteY2" fmla="*/ 819791 h 820416"/>
              <a:gd name="connsiteX3" fmla="*/ 0 w 3849084"/>
              <a:gd name="connsiteY3" fmla="*/ 820416 h 820416"/>
              <a:gd name="connsiteX4" fmla="*/ 0 w 3849084"/>
              <a:gd name="connsiteY4" fmla="*/ 0 h 820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9084" h="820416">
                <a:moveTo>
                  <a:pt x="0" y="0"/>
                </a:moveTo>
                <a:lnTo>
                  <a:pt x="3053769" y="1962"/>
                </a:lnTo>
                <a:lnTo>
                  <a:pt x="3849084" y="819791"/>
                </a:lnTo>
                <a:lnTo>
                  <a:pt x="0" y="82041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7766" y="6085115"/>
            <a:ext cx="4554286" cy="535392"/>
          </a:xfrm>
          <a:prstGeom prst="rect">
            <a:avLst/>
          </a:prstGeom>
        </p:spPr>
      </p:pic>
      <p:sp>
        <p:nvSpPr>
          <p:cNvPr id="15" name="Segnaposto contenuto 14"/>
          <p:cNvSpPr>
            <a:spLocks noGrp="1"/>
          </p:cNvSpPr>
          <p:nvPr>
            <p:ph sz="quarter" idx="10" hasCustomPrompt="1"/>
          </p:nvPr>
        </p:nvSpPr>
        <p:spPr>
          <a:xfrm>
            <a:off x="499745" y="2023147"/>
            <a:ext cx="9308171" cy="914400"/>
          </a:xfrm>
          <a:prstGeom prst="rect">
            <a:avLst/>
          </a:prstGeom>
        </p:spPr>
        <p:txBody>
          <a:bodyPr/>
          <a:lstStyle>
            <a:lvl1pPr marL="0" indent="0">
              <a:buNone/>
              <a:defRPr sz="4800">
                <a:latin typeface="Verdana" panose="020B0604030504040204" pitchFamily="34" charset="0"/>
                <a:ea typeface="Verdana" panose="020B0604030504040204" pitchFamily="34" charset="0"/>
                <a:cs typeface="Verdana" panose="020B0604030504040204" pitchFamily="34" charset="0"/>
              </a:defRPr>
            </a:lvl1pPr>
          </a:lstStyle>
          <a:p>
            <a:pPr lvl="0"/>
            <a:r>
              <a:rPr lang="it-IT" dirty="0">
                <a:latin typeface="Verdana" panose="020B0604030504040204" pitchFamily="34" charset="0"/>
                <a:ea typeface="Verdana" panose="020B0604030504040204" pitchFamily="34" charset="0"/>
                <a:cs typeface="Verdana" panose="020B0604030504040204" pitchFamily="34" charset="0"/>
              </a:rPr>
              <a:t>Sottotitolo</a:t>
            </a:r>
            <a:endParaRPr lang="it-IT" dirty="0"/>
          </a:p>
        </p:txBody>
      </p:sp>
      <p:pic>
        <p:nvPicPr>
          <p:cNvPr id="14" name="Immagine 13"/>
          <p:cNvPicPr>
            <a:picLocks noChangeAspect="1"/>
          </p:cNvPicPr>
          <p:nvPr userDrawn="1"/>
        </p:nvPicPr>
        <p:blipFill>
          <a:blip r:embed="rId4"/>
          <a:stretch>
            <a:fillRect/>
          </a:stretch>
        </p:blipFill>
        <p:spPr>
          <a:xfrm>
            <a:off x="5546784" y="201045"/>
            <a:ext cx="6645216" cy="6700085"/>
          </a:xfrm>
          <a:prstGeom prst="rect">
            <a:avLst/>
          </a:prstGeom>
        </p:spPr>
      </p:pic>
    </p:spTree>
    <p:extLst>
      <p:ext uri="{BB962C8B-B14F-4D97-AF65-F5344CB8AC3E}">
        <p14:creationId xmlns:p14="http://schemas.microsoft.com/office/powerpoint/2010/main" val="55673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9" name="Rettangolo 28"/>
          <p:cNvSpPr/>
          <p:nvPr userDrawn="1"/>
        </p:nvSpPr>
        <p:spPr>
          <a:xfrm>
            <a:off x="5964" y="0"/>
            <a:ext cx="12192000" cy="6858000"/>
          </a:xfrm>
          <a:prstGeom prst="rect">
            <a:avLst/>
          </a:prstGeom>
          <a:solidFill>
            <a:srgbClr val="1A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0" name="Triangolo rettangolo 29"/>
          <p:cNvSpPr/>
          <p:nvPr userDrawn="1"/>
        </p:nvSpPr>
        <p:spPr>
          <a:xfrm rot="16200000">
            <a:off x="7499858" y="2266442"/>
            <a:ext cx="4215384" cy="51689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4" name="Immagin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4300" y="6163432"/>
            <a:ext cx="1555970" cy="429109"/>
          </a:xfrm>
          <a:prstGeom prst="rect">
            <a:avLst/>
          </a:prstGeom>
        </p:spPr>
      </p:pic>
      <p:pic>
        <p:nvPicPr>
          <p:cNvPr id="37" name="Immagine 3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5709" y="6163432"/>
            <a:ext cx="4544577" cy="374905"/>
          </a:xfrm>
          <a:prstGeom prst="rect">
            <a:avLst/>
          </a:prstGeom>
        </p:spPr>
      </p:pic>
      <p:sp>
        <p:nvSpPr>
          <p:cNvPr id="5" name="Segnaposto testo 4"/>
          <p:cNvSpPr>
            <a:spLocks noGrp="1"/>
          </p:cNvSpPr>
          <p:nvPr>
            <p:ph type="body" sz="quarter" idx="11" hasCustomPrompt="1"/>
          </p:nvPr>
        </p:nvSpPr>
        <p:spPr>
          <a:xfrm>
            <a:off x="499745" y="2353839"/>
            <a:ext cx="8423748" cy="914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sz="4800" dirty="0">
                <a:solidFill>
                  <a:schemeClr val="bg1"/>
                </a:solidFill>
                <a:latin typeface="Verdana" panose="020B0604030504040204" pitchFamily="34" charset="0"/>
                <a:ea typeface="Verdana" panose="020B0604030504040204" pitchFamily="34" charset="0"/>
                <a:cs typeface="Verdana" panose="020B0604030504040204" pitchFamily="34" charset="0"/>
              </a:rPr>
              <a:t>Sottotitolo</a:t>
            </a:r>
            <a:endParaRPr lang="it-IT" sz="4800" dirty="0">
              <a:solidFill>
                <a:schemeClr val="bg1"/>
              </a:solidFill>
              <a:latin typeface="Bliss Pro" panose="02000506050000020004" pitchFamily="50" charset="0"/>
            </a:endParaRPr>
          </a:p>
        </p:txBody>
      </p:sp>
      <p:sp>
        <p:nvSpPr>
          <p:cNvPr id="10" name="Titolo 9"/>
          <p:cNvSpPr>
            <a:spLocks noGrp="1"/>
          </p:cNvSpPr>
          <p:nvPr>
            <p:ph type="title" hasCustomPrompt="1"/>
          </p:nvPr>
        </p:nvSpPr>
        <p:spPr>
          <a:xfrm>
            <a:off x="499745" y="1357874"/>
            <a:ext cx="9774555" cy="951942"/>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36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it-IT" sz="5400" dirty="0"/>
              <a:t>TITOLO PRESENTAZIONE</a:t>
            </a:r>
            <a:endParaRPr lang="it-IT" dirty="0"/>
          </a:p>
        </p:txBody>
      </p:sp>
      <p:pic>
        <p:nvPicPr>
          <p:cNvPr id="2" name="Immagine 1"/>
          <p:cNvPicPr>
            <a:picLocks noChangeAspect="1"/>
          </p:cNvPicPr>
          <p:nvPr userDrawn="1"/>
        </p:nvPicPr>
        <p:blipFill>
          <a:blip r:embed="rId4"/>
          <a:stretch>
            <a:fillRect/>
          </a:stretch>
        </p:blipFill>
        <p:spPr>
          <a:xfrm>
            <a:off x="5546784" y="201045"/>
            <a:ext cx="6645216" cy="6700085"/>
          </a:xfrm>
          <a:prstGeom prst="rect">
            <a:avLst/>
          </a:prstGeom>
        </p:spPr>
      </p:pic>
    </p:spTree>
    <p:extLst>
      <p:ext uri="{BB962C8B-B14F-4D97-AF65-F5344CB8AC3E}">
        <p14:creationId xmlns:p14="http://schemas.microsoft.com/office/powerpoint/2010/main" val="820764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fld id="{63FF1353-136E-4CCC-BA32-F2B55E31E9D9}" type="slidenum">
              <a:rPr lang="it-IT" smtClean="0"/>
              <a:t>‹#›</a:t>
            </a:fld>
            <a:endParaRPr lang="it-IT"/>
          </a:p>
        </p:txBody>
      </p:sp>
      <p:sp>
        <p:nvSpPr>
          <p:cNvPr id="7" name="Rettangolo 6"/>
          <p:cNvSpPr/>
          <p:nvPr userDrawn="1"/>
        </p:nvSpPr>
        <p:spPr>
          <a:xfrm>
            <a:off x="0" y="0"/>
            <a:ext cx="12192000" cy="1009650"/>
          </a:xfrm>
          <a:prstGeom prst="rect">
            <a:avLst/>
          </a:prstGeom>
          <a:solidFill>
            <a:srgbClr val="2E3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Immagin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4400" y="367969"/>
            <a:ext cx="3202436" cy="264185"/>
          </a:xfrm>
          <a:prstGeom prst="rect">
            <a:avLst/>
          </a:prstGeom>
        </p:spPr>
      </p:pic>
      <p:pic>
        <p:nvPicPr>
          <p:cNvPr id="9" name="Immagine 8"/>
          <p:cNvPicPr>
            <a:picLocks noChangeAspect="1"/>
          </p:cNvPicPr>
          <p:nvPr userDrawn="1"/>
        </p:nvPicPr>
        <p:blipFill rotWithShape="1">
          <a:blip r:embed="rId3"/>
          <a:srcRect t="40685" b="40275"/>
          <a:stretch/>
        </p:blipFill>
        <p:spPr>
          <a:xfrm>
            <a:off x="-830850" y="-9525"/>
            <a:ext cx="5883150" cy="1019175"/>
          </a:xfrm>
          <a:prstGeom prst="rect">
            <a:avLst/>
          </a:prstGeom>
        </p:spPr>
      </p:pic>
      <p:sp>
        <p:nvSpPr>
          <p:cNvPr id="3" name="Segnaposto testo 2"/>
          <p:cNvSpPr>
            <a:spLocks noGrp="1"/>
          </p:cNvSpPr>
          <p:nvPr>
            <p:ph type="body" sz="quarter" idx="13" hasCustomPrompt="1"/>
          </p:nvPr>
        </p:nvSpPr>
        <p:spPr>
          <a:xfrm>
            <a:off x="108857" y="1892233"/>
            <a:ext cx="11952514" cy="4276026"/>
          </a:xfrm>
          <a:prstGeom prst="rect">
            <a:avLst/>
          </a:prstGeom>
        </p:spPr>
        <p:txBody>
          <a:bodyPr/>
          <a:lstStyle>
            <a:lvl1pPr marL="0" indent="0" algn="l" defTabSz="914400" rtl="0" eaLnBrk="1" latinLnBrk="0" hangingPunct="1">
              <a:buNone/>
              <a:defRPr lang="it-IT" sz="1800" kern="1200" dirty="0" smtClean="0">
                <a:solidFill>
                  <a:srgbClr val="2D3C69"/>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buFontTx/>
              <a:buBlip>
                <a:blip r:embed="rId4"/>
              </a:buBlip>
              <a:defRPr lang="it-IT" sz="1800" kern="1200" baseline="0" dirty="0" smtClean="0">
                <a:solidFill>
                  <a:srgbClr val="2D3C69"/>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buFont typeface="Arial" panose="020B0604020202020204" pitchFamily="34" charset="0"/>
              <a:buChar char="•"/>
              <a:defRPr lang="it-IT" sz="1800" kern="1200" baseline="0" dirty="0" smtClean="0">
                <a:solidFill>
                  <a:schemeClr val="accent6">
                    <a:lumMod val="50000"/>
                  </a:schemeClr>
                </a:solidFill>
                <a:latin typeface="Bliss Pro" panose="02000506050000020004" pitchFamily="50" charset="0"/>
                <a:ea typeface="+mn-ea"/>
                <a:cs typeface="+mn-cs"/>
              </a:defRPr>
            </a:lvl3pPr>
            <a:lvl4pPr algn="l" defTabSz="914400" rtl="0" eaLnBrk="1" latinLnBrk="0" hangingPunct="1">
              <a:defRPr lang="it-IT" sz="1800" kern="1200" dirty="0" smtClean="0">
                <a:solidFill>
                  <a:srgbClr val="2D3C69"/>
                </a:solidFill>
                <a:latin typeface="Bliss Pro" panose="02000506050000020004" pitchFamily="50" charset="0"/>
                <a:ea typeface="+mn-ea"/>
                <a:cs typeface="+mn-cs"/>
              </a:defRPr>
            </a:lvl4pPr>
            <a:lvl5pPr algn="l" defTabSz="914400" rtl="0" eaLnBrk="1" latinLnBrk="0" hangingPunct="1">
              <a:defRPr lang="it-IT" sz="1800" kern="1200" dirty="0">
                <a:solidFill>
                  <a:srgbClr val="2D3C69"/>
                </a:solidFill>
                <a:latin typeface="Bliss Pro" panose="02000506050000020004" pitchFamily="50" charset="0"/>
                <a:ea typeface="+mn-ea"/>
                <a:cs typeface="+mn-cs"/>
              </a:defRPr>
            </a:lvl5pPr>
          </a:lstStyle>
          <a:p>
            <a:pPr lvl="0"/>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endParaRPr lang="it-IT" dirty="0"/>
          </a:p>
          <a:p>
            <a:pPr lvl="1"/>
            <a:r>
              <a:rPr lang="it-IT" dirty="0">
                <a:latin typeface="Arial" panose="020B0604020202020204" pitchFamily="34" charset="0"/>
                <a:cs typeface="Arial" panose="020B0604020202020204" pitchFamily="34" charset="0"/>
              </a:rPr>
              <a:t>Rientro 1</a:t>
            </a:r>
          </a:p>
          <a:p>
            <a:pPr lvl="2"/>
            <a:r>
              <a:rPr lang="it-IT" dirty="0">
                <a:latin typeface="Arial" panose="020B0604020202020204" pitchFamily="34" charset="0"/>
                <a:cs typeface="Arial" panose="020B0604020202020204" pitchFamily="34" charset="0"/>
              </a:rPr>
              <a:t>Rientro 2</a:t>
            </a:r>
            <a:endParaRPr lang="it-IT" dirty="0"/>
          </a:p>
        </p:txBody>
      </p:sp>
      <p:sp>
        <p:nvSpPr>
          <p:cNvPr id="15" name="Segnaposto testo 14"/>
          <p:cNvSpPr>
            <a:spLocks noGrp="1"/>
          </p:cNvSpPr>
          <p:nvPr>
            <p:ph type="body" sz="quarter" idx="15" hasCustomPrompt="1"/>
          </p:nvPr>
        </p:nvSpPr>
        <p:spPr>
          <a:xfrm>
            <a:off x="108857" y="1068219"/>
            <a:ext cx="11952514" cy="717410"/>
          </a:xfrm>
          <a:prstGeom prst="rect">
            <a:avLst/>
          </a:prstGeom>
        </p:spPr>
        <p:txBody>
          <a:bodyPr/>
          <a:lstStyle>
            <a:lvl1pPr marL="0" indent="0">
              <a:buNone/>
              <a:defRPr sz="3600" baseline="0">
                <a:solidFill>
                  <a:srgbClr val="2D3C69"/>
                </a:solidFill>
                <a:latin typeface="Verdana" panose="020B0604030504040204" pitchFamily="34" charset="0"/>
                <a:ea typeface="Verdana" panose="020B0604030504040204" pitchFamily="34" charset="0"/>
                <a:cs typeface="Verdana" panose="020B0604030504040204" pitchFamily="34" charset="0"/>
              </a:defRPr>
            </a:lvl1pPr>
          </a:lstStyle>
          <a:p>
            <a:pPr lvl="0"/>
            <a:r>
              <a:rPr lang="it-IT" dirty="0"/>
              <a:t>Titolo Slide</a:t>
            </a:r>
          </a:p>
        </p:txBody>
      </p:sp>
    </p:spTree>
    <p:extLst>
      <p:ext uri="{BB962C8B-B14F-4D97-AF65-F5344CB8AC3E}">
        <p14:creationId xmlns:p14="http://schemas.microsoft.com/office/powerpoint/2010/main" val="21234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mper slide">
    <p:spTree>
      <p:nvGrpSpPr>
        <p:cNvPr id="1" name=""/>
        <p:cNvGrpSpPr/>
        <p:nvPr/>
      </p:nvGrpSpPr>
      <p:grpSpPr>
        <a:xfrm>
          <a:off x="0" y="0"/>
          <a:ext cx="0" cy="0"/>
          <a:chOff x="0" y="0"/>
          <a:chExt cx="0" cy="0"/>
        </a:xfrm>
      </p:grpSpPr>
      <p:pic>
        <p:nvPicPr>
          <p:cNvPr id="7"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5229" y="0"/>
            <a:ext cx="3584455" cy="1527051"/>
          </a:xfrm>
          <a:prstGeom prst="rect">
            <a:avLst/>
          </a:prstGeom>
        </p:spPr>
      </p:pic>
      <p:pic>
        <p:nvPicPr>
          <p:cNvPr id="8" name="Immagin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7766" y="6085115"/>
            <a:ext cx="4554286" cy="535392"/>
          </a:xfrm>
          <a:prstGeom prst="rect">
            <a:avLst/>
          </a:prstGeom>
        </p:spPr>
      </p:pic>
      <p:sp>
        <p:nvSpPr>
          <p:cNvPr id="9" name="CasellaDiTesto 8"/>
          <p:cNvSpPr txBox="1"/>
          <p:nvPr userDrawn="1"/>
        </p:nvSpPr>
        <p:spPr>
          <a:xfrm>
            <a:off x="318495" y="2932670"/>
            <a:ext cx="184731" cy="1107996"/>
          </a:xfrm>
          <a:prstGeom prst="rect">
            <a:avLst/>
          </a:prstGeom>
          <a:noFill/>
        </p:spPr>
        <p:txBody>
          <a:bodyPr wrap="none" rtlCol="0">
            <a:spAutoFit/>
          </a:bodyPr>
          <a:lstStyle/>
          <a:p>
            <a:endParaRPr lang="it-IT" sz="6600" dirty="0">
              <a:solidFill>
                <a:srgbClr val="2D3C69"/>
              </a:solidFill>
              <a:latin typeface="Bliss Pro" panose="02000506050000020004" pitchFamily="50" charset="0"/>
            </a:endParaRPr>
          </a:p>
        </p:txBody>
      </p:sp>
      <p:pic>
        <p:nvPicPr>
          <p:cNvPr id="11" name="Immagine 10"/>
          <p:cNvPicPr>
            <a:picLocks noChangeAspect="1"/>
          </p:cNvPicPr>
          <p:nvPr userDrawn="1"/>
        </p:nvPicPr>
        <p:blipFill rotWithShape="1">
          <a:blip r:embed="rId4"/>
          <a:srcRect t="28660" r="50495" b="13987"/>
          <a:stretch/>
        </p:blipFill>
        <p:spPr>
          <a:xfrm>
            <a:off x="6922812" y="-21771"/>
            <a:ext cx="5944102" cy="6890658"/>
          </a:xfrm>
          <a:prstGeom prst="rect">
            <a:avLst/>
          </a:prstGeom>
        </p:spPr>
      </p:pic>
      <p:sp>
        <p:nvSpPr>
          <p:cNvPr id="3" name="Segnaposto testo 2"/>
          <p:cNvSpPr>
            <a:spLocks noGrp="1"/>
          </p:cNvSpPr>
          <p:nvPr>
            <p:ph type="body" sz="quarter" idx="10" hasCustomPrompt="1"/>
          </p:nvPr>
        </p:nvSpPr>
        <p:spPr>
          <a:xfrm>
            <a:off x="312531" y="2932670"/>
            <a:ext cx="7292234" cy="914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aseline="0">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sz="5400" dirty="0">
                <a:solidFill>
                  <a:srgbClr val="2D3C69"/>
                </a:solidFill>
                <a:latin typeface="Verdana" panose="020B0604030504040204" pitchFamily="34" charset="0"/>
                <a:ea typeface="Verdana" panose="020B0604030504040204" pitchFamily="34" charset="0"/>
                <a:cs typeface="Verdana" panose="020B0604030504040204" pitchFamily="34" charset="0"/>
              </a:rPr>
              <a:t>BUMPER SLIDE</a:t>
            </a:r>
            <a:endParaRPr lang="it-IT" sz="6600" dirty="0">
              <a:solidFill>
                <a:srgbClr val="2D3C69"/>
              </a:solidFill>
              <a:latin typeface="Bliss Pro" panose="02000506050000020004" pitchFamily="50" charset="0"/>
            </a:endParaRPr>
          </a:p>
        </p:txBody>
      </p:sp>
      <p:sp>
        <p:nvSpPr>
          <p:cNvPr id="5" name="Segnaposto testo 4"/>
          <p:cNvSpPr>
            <a:spLocks noGrp="1"/>
          </p:cNvSpPr>
          <p:nvPr>
            <p:ph type="body" sz="quarter" idx="11" hasCustomPrompt="1"/>
          </p:nvPr>
        </p:nvSpPr>
        <p:spPr>
          <a:xfrm>
            <a:off x="312531" y="3847070"/>
            <a:ext cx="7292234" cy="76781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sz="4800" dirty="0">
                <a:solidFill>
                  <a:srgbClr val="2D3C69"/>
                </a:solidFill>
                <a:latin typeface="Verdana" panose="020B0604030504040204" pitchFamily="34" charset="0"/>
                <a:ea typeface="Verdana" panose="020B0604030504040204" pitchFamily="34" charset="0"/>
                <a:cs typeface="Verdana" panose="020B0604030504040204" pitchFamily="34" charset="0"/>
              </a:rPr>
              <a:t>Sottotitolo</a:t>
            </a:r>
            <a:endParaRPr lang="it-IT" sz="4800" dirty="0">
              <a:solidFill>
                <a:srgbClr val="2D3C69"/>
              </a:solidFill>
              <a:latin typeface="Bliss Pro" panose="02000506050000020004" pitchFamily="50" charset="0"/>
            </a:endParaRPr>
          </a:p>
        </p:txBody>
      </p:sp>
    </p:spTree>
    <p:extLst>
      <p:ext uri="{BB962C8B-B14F-4D97-AF65-F5344CB8AC3E}">
        <p14:creationId xmlns:p14="http://schemas.microsoft.com/office/powerpoint/2010/main" val="33950104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egnaposto numero diapositiva 5"/>
          <p:cNvSpPr>
            <a:spLocks noGrp="1"/>
          </p:cNvSpPr>
          <p:nvPr>
            <p:ph type="sldNum" sz="quarter" idx="4"/>
          </p:nvPr>
        </p:nvSpPr>
        <p:spPr>
          <a:xfrm>
            <a:off x="9318171" y="638900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FF1353-136E-4CCC-BA32-F2B55E31E9D9}" type="slidenum">
              <a:rPr lang="it-IT" smtClean="0"/>
              <a:t>‹#›</a:t>
            </a:fld>
            <a:endParaRPr lang="it-IT"/>
          </a:p>
        </p:txBody>
      </p:sp>
    </p:spTree>
    <p:extLst>
      <p:ext uri="{BB962C8B-B14F-4D97-AF65-F5344CB8AC3E}">
        <p14:creationId xmlns:p14="http://schemas.microsoft.com/office/powerpoint/2010/main" val="1451263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61" r:id="rId5"/>
    <p:sldLayoutId id="2147483662"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egnaposto numero diapositiva 5"/>
          <p:cNvSpPr>
            <a:spLocks noGrp="1"/>
          </p:cNvSpPr>
          <p:nvPr>
            <p:ph type="sldNum" sz="quarter" idx="4"/>
          </p:nvPr>
        </p:nvSpPr>
        <p:spPr>
          <a:xfrm>
            <a:off x="9318171" y="638900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FF1353-136E-4CCC-BA32-F2B55E31E9D9}" type="slidenum">
              <a:rPr lang="it-IT" smtClean="0"/>
              <a:t>‹#›</a:t>
            </a:fld>
            <a:endParaRPr lang="it-IT"/>
          </a:p>
        </p:txBody>
      </p:sp>
    </p:spTree>
    <p:extLst>
      <p:ext uri="{BB962C8B-B14F-4D97-AF65-F5344CB8AC3E}">
        <p14:creationId xmlns:p14="http://schemas.microsoft.com/office/powerpoint/2010/main" val="103562894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hyperlink" Target="mailto:gianluca.riglietti@pantaray.eu" TargetMode="External"/><Relationship Id="rId13" Type="http://schemas.openxmlformats.org/officeDocument/2006/relationships/image" Target="../media/image41.png"/><Relationship Id="rId3" Type="http://schemas.openxmlformats.org/officeDocument/2006/relationships/hyperlink" Target="http://www.pantaray.eu/" TargetMode="External"/><Relationship Id="rId7" Type="http://schemas.openxmlformats.org/officeDocument/2006/relationships/image" Target="../media/image39.png"/><Relationship Id="rId12" Type="http://schemas.openxmlformats.org/officeDocument/2006/relationships/hyperlink" Target="https://www.facebook.com/PANTARAY.EU/?ref=aymt_homepage_panel"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twitter.com/finallypantaray" TargetMode="External"/><Relationship Id="rId11" Type="http://schemas.openxmlformats.org/officeDocument/2006/relationships/image" Target="../media/image40.png"/><Relationship Id="rId5" Type="http://schemas.openxmlformats.org/officeDocument/2006/relationships/image" Target="../media/image38.png"/><Relationship Id="rId15" Type="http://schemas.openxmlformats.org/officeDocument/2006/relationships/image" Target="../media/image43.png"/><Relationship Id="rId10" Type="http://schemas.openxmlformats.org/officeDocument/2006/relationships/hyperlink" Target="https://www.youtube.com/channel/UCIcxRo4SZMi4fBfbP14gWgw" TargetMode="External"/><Relationship Id="rId4" Type="http://schemas.openxmlformats.org/officeDocument/2006/relationships/hyperlink" Target="https://it.linkedin.com/company/panta-ray-srl" TargetMode="External"/><Relationship Id="rId9" Type="http://schemas.openxmlformats.org/officeDocument/2006/relationships/hyperlink" Target="mailto:kamal.muhammad@thebci.org" TargetMode="External"/><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1"/>
          </p:nvPr>
        </p:nvSpPr>
        <p:spPr>
          <a:xfrm>
            <a:off x="499745" y="2309816"/>
            <a:ext cx="8854462" cy="914400"/>
          </a:xfrm>
        </p:spPr>
        <p:txBody>
          <a:bodyPr/>
          <a:lstStyle/>
          <a:p>
            <a:r>
              <a:rPr lang="it-IT" sz="2000" dirty="0"/>
              <a:t>Gianluca Riglietti – Head of Research &amp; Intelligence at PANTA RAY</a:t>
            </a:r>
          </a:p>
          <a:p>
            <a:r>
              <a:rPr lang="it-IT" sz="2000" dirty="0"/>
              <a:t>Kamal Muhammad – Research&amp; Insight Analyst at The BCI</a:t>
            </a:r>
          </a:p>
        </p:txBody>
      </p:sp>
      <p:sp>
        <p:nvSpPr>
          <p:cNvPr id="3" name="Titolo 2"/>
          <p:cNvSpPr>
            <a:spLocks noGrp="1"/>
          </p:cNvSpPr>
          <p:nvPr>
            <p:ph type="title"/>
          </p:nvPr>
        </p:nvSpPr>
        <p:spPr/>
        <p:txBody>
          <a:bodyPr/>
          <a:lstStyle/>
          <a:p>
            <a:r>
              <a:rPr lang="it-IT" sz="3600" dirty="0"/>
              <a:t>What About The Private Sector?</a:t>
            </a:r>
          </a:p>
        </p:txBody>
      </p:sp>
    </p:spTree>
    <p:extLst>
      <p:ext uri="{BB962C8B-B14F-4D97-AF65-F5344CB8AC3E}">
        <p14:creationId xmlns:p14="http://schemas.microsoft.com/office/powerpoint/2010/main" val="3376063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51506-97F3-4511-8424-5277D802F268}"/>
              </a:ext>
            </a:extLst>
          </p:cNvPr>
          <p:cNvSpPr>
            <a:spLocks noGrp="1"/>
          </p:cNvSpPr>
          <p:nvPr>
            <p:ph type="sldNum" sz="quarter" idx="12"/>
          </p:nvPr>
        </p:nvSpPr>
        <p:spPr/>
        <p:txBody>
          <a:bodyPr/>
          <a:lstStyle/>
          <a:p>
            <a:fld id="{63FF1353-136E-4CCC-BA32-F2B55E31E9D9}" type="slidenum">
              <a:rPr lang="it-IT" smtClean="0"/>
              <a:t>10</a:t>
            </a:fld>
            <a:endParaRPr lang="it-IT"/>
          </a:p>
        </p:txBody>
      </p:sp>
      <p:sp>
        <p:nvSpPr>
          <p:cNvPr id="4" name="Text Placeholder 3">
            <a:extLst>
              <a:ext uri="{FF2B5EF4-FFF2-40B4-BE49-F238E27FC236}">
                <a16:creationId xmlns:a16="http://schemas.microsoft.com/office/drawing/2014/main" id="{189B9D52-BC47-4C06-AA49-F9E182609D13}"/>
              </a:ext>
            </a:extLst>
          </p:cNvPr>
          <p:cNvSpPr>
            <a:spLocks noGrp="1"/>
          </p:cNvSpPr>
          <p:nvPr>
            <p:ph type="body" sz="quarter" idx="15"/>
          </p:nvPr>
        </p:nvSpPr>
        <p:spPr/>
        <p:txBody>
          <a:bodyPr/>
          <a:lstStyle/>
          <a:p>
            <a:r>
              <a:rPr lang="it-IT" dirty="0">
                <a:latin typeface="Segoe UI" panose="020B0502040204020203" pitchFamily="34" charset="0"/>
                <a:cs typeface="Segoe UI" panose="020B0502040204020203" pitchFamily="34" charset="0"/>
              </a:rPr>
              <a:t>Validation</a:t>
            </a:r>
            <a:endParaRPr lang="en-US" dirty="0">
              <a:latin typeface="Segoe UI" panose="020B0502040204020203" pitchFamily="34" charset="0"/>
              <a:cs typeface="Segoe UI" panose="020B0502040204020203" pitchFamily="34" charset="0"/>
            </a:endParaRPr>
          </a:p>
        </p:txBody>
      </p:sp>
      <p:pic>
        <p:nvPicPr>
          <p:cNvPr id="6" name="Graphic 5" descr="Connections">
            <a:extLst>
              <a:ext uri="{FF2B5EF4-FFF2-40B4-BE49-F238E27FC236}">
                <a16:creationId xmlns:a16="http://schemas.microsoft.com/office/drawing/2014/main" id="{E505C927-68C2-4C24-8C2B-B75FEA3B22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9509" y="1881823"/>
            <a:ext cx="2169072" cy="2169072"/>
          </a:xfrm>
          <a:prstGeom prst="rect">
            <a:avLst/>
          </a:prstGeom>
        </p:spPr>
      </p:pic>
      <p:pic>
        <p:nvPicPr>
          <p:cNvPr id="8" name="Graphic 7" descr="Boot">
            <a:extLst>
              <a:ext uri="{FF2B5EF4-FFF2-40B4-BE49-F238E27FC236}">
                <a16:creationId xmlns:a16="http://schemas.microsoft.com/office/drawing/2014/main" id="{59D8184C-6220-4DCA-B9CE-EFFB10D549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00397" y="2186260"/>
            <a:ext cx="1901057" cy="1901057"/>
          </a:xfrm>
          <a:prstGeom prst="rect">
            <a:avLst/>
          </a:prstGeom>
        </p:spPr>
      </p:pic>
      <p:pic>
        <p:nvPicPr>
          <p:cNvPr id="10" name="Graphic 9" descr="Boot">
            <a:extLst>
              <a:ext uri="{FF2B5EF4-FFF2-40B4-BE49-F238E27FC236}">
                <a16:creationId xmlns:a16="http://schemas.microsoft.com/office/drawing/2014/main" id="{5614F3FF-9705-47CB-B2A3-B459E3EC97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23716" y="2173486"/>
            <a:ext cx="1901057" cy="1901057"/>
          </a:xfrm>
          <a:prstGeom prst="rect">
            <a:avLst/>
          </a:prstGeom>
        </p:spPr>
      </p:pic>
      <p:pic>
        <p:nvPicPr>
          <p:cNvPr id="12" name="Graphic 11" descr="Newspaper">
            <a:extLst>
              <a:ext uri="{FF2B5EF4-FFF2-40B4-BE49-F238E27FC236}">
                <a16:creationId xmlns:a16="http://schemas.microsoft.com/office/drawing/2014/main" id="{C47710BA-8A75-48EB-A32A-D4F992F4C9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78135" y="2089404"/>
            <a:ext cx="1901057" cy="1901057"/>
          </a:xfrm>
          <a:prstGeom prst="rect">
            <a:avLst/>
          </a:prstGeom>
        </p:spPr>
      </p:pic>
      <p:sp>
        <p:nvSpPr>
          <p:cNvPr id="15" name="Oval 14">
            <a:extLst>
              <a:ext uri="{FF2B5EF4-FFF2-40B4-BE49-F238E27FC236}">
                <a16:creationId xmlns:a16="http://schemas.microsoft.com/office/drawing/2014/main" id="{2E362533-2BA4-4436-8E77-D54EBD36588A}"/>
              </a:ext>
            </a:extLst>
          </p:cNvPr>
          <p:cNvSpPr/>
          <p:nvPr/>
        </p:nvSpPr>
        <p:spPr>
          <a:xfrm>
            <a:off x="589231" y="5017089"/>
            <a:ext cx="2669628" cy="164592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2400" dirty="0"/>
              <a:t>Commercial messaging apps with peers</a:t>
            </a:r>
            <a:endParaRPr lang="en-US" sz="2400" dirty="0"/>
          </a:p>
        </p:txBody>
      </p:sp>
      <p:sp>
        <p:nvSpPr>
          <p:cNvPr id="16" name="Oval 15">
            <a:extLst>
              <a:ext uri="{FF2B5EF4-FFF2-40B4-BE49-F238E27FC236}">
                <a16:creationId xmlns:a16="http://schemas.microsoft.com/office/drawing/2014/main" id="{26818162-0834-4079-ACE4-8C632009D6B4}"/>
              </a:ext>
            </a:extLst>
          </p:cNvPr>
          <p:cNvSpPr/>
          <p:nvPr/>
        </p:nvSpPr>
        <p:spPr>
          <a:xfrm>
            <a:off x="4750300" y="5017089"/>
            <a:ext cx="2669628" cy="164592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2400" dirty="0"/>
              <a:t>Boots on the ground</a:t>
            </a:r>
            <a:endParaRPr lang="en-US" sz="2400" dirty="0"/>
          </a:p>
        </p:txBody>
      </p:sp>
      <p:sp>
        <p:nvSpPr>
          <p:cNvPr id="17" name="Oval 16">
            <a:extLst>
              <a:ext uri="{FF2B5EF4-FFF2-40B4-BE49-F238E27FC236}">
                <a16:creationId xmlns:a16="http://schemas.microsoft.com/office/drawing/2014/main" id="{B8D6829D-49B2-4ACF-A2DB-C51620AB5264}"/>
              </a:ext>
            </a:extLst>
          </p:cNvPr>
          <p:cNvSpPr/>
          <p:nvPr/>
        </p:nvSpPr>
        <p:spPr>
          <a:xfrm>
            <a:off x="8614917" y="5012541"/>
            <a:ext cx="2669628" cy="164592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2400" dirty="0"/>
              <a:t>Traditional media</a:t>
            </a:r>
            <a:endParaRPr lang="en-US" sz="2400" dirty="0"/>
          </a:p>
        </p:txBody>
      </p:sp>
      <p:cxnSp>
        <p:nvCxnSpPr>
          <p:cNvPr id="19" name="Straight Arrow Connector 18">
            <a:extLst>
              <a:ext uri="{FF2B5EF4-FFF2-40B4-BE49-F238E27FC236}">
                <a16:creationId xmlns:a16="http://schemas.microsoft.com/office/drawing/2014/main" id="{2FF41963-99CB-4486-963F-C7C90E4D5F3F}"/>
              </a:ext>
            </a:extLst>
          </p:cNvPr>
          <p:cNvCxnSpPr/>
          <p:nvPr/>
        </p:nvCxnSpPr>
        <p:spPr>
          <a:xfrm flipV="1">
            <a:off x="1924045" y="3911382"/>
            <a:ext cx="0" cy="928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DB38C0D-8EF6-455F-830E-E3D5E8021641}"/>
              </a:ext>
            </a:extLst>
          </p:cNvPr>
          <p:cNvCxnSpPr/>
          <p:nvPr/>
        </p:nvCxnSpPr>
        <p:spPr>
          <a:xfrm flipV="1">
            <a:off x="5975783" y="3911382"/>
            <a:ext cx="0" cy="928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ADBE996-4C93-44B8-9276-6A4D5D612937}"/>
              </a:ext>
            </a:extLst>
          </p:cNvPr>
          <p:cNvCxnSpPr/>
          <p:nvPr/>
        </p:nvCxnSpPr>
        <p:spPr>
          <a:xfrm flipV="1">
            <a:off x="9913549" y="3911382"/>
            <a:ext cx="0" cy="928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468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B4F13F-751C-408A-97C6-5B7E8C910688}"/>
              </a:ext>
            </a:extLst>
          </p:cNvPr>
          <p:cNvSpPr>
            <a:spLocks noGrp="1"/>
          </p:cNvSpPr>
          <p:nvPr>
            <p:ph type="sldNum" sz="quarter" idx="12"/>
          </p:nvPr>
        </p:nvSpPr>
        <p:spPr/>
        <p:txBody>
          <a:bodyPr/>
          <a:lstStyle/>
          <a:p>
            <a:fld id="{63FF1353-136E-4CCC-BA32-F2B55E31E9D9}" type="slidenum">
              <a:rPr lang="it-IT" smtClean="0"/>
              <a:t>11</a:t>
            </a:fld>
            <a:endParaRPr lang="it-IT"/>
          </a:p>
        </p:txBody>
      </p:sp>
      <p:sp>
        <p:nvSpPr>
          <p:cNvPr id="4" name="Text Placeholder 3">
            <a:extLst>
              <a:ext uri="{FF2B5EF4-FFF2-40B4-BE49-F238E27FC236}">
                <a16:creationId xmlns:a16="http://schemas.microsoft.com/office/drawing/2014/main" id="{ED6D3CDE-6517-48D5-94FE-A40F549B5464}"/>
              </a:ext>
            </a:extLst>
          </p:cNvPr>
          <p:cNvSpPr>
            <a:spLocks noGrp="1"/>
          </p:cNvSpPr>
          <p:nvPr>
            <p:ph type="body" sz="quarter" idx="15"/>
          </p:nvPr>
        </p:nvSpPr>
        <p:spPr/>
        <p:txBody>
          <a:bodyPr/>
          <a:lstStyle/>
          <a:p>
            <a:r>
              <a:rPr lang="it-IT" dirty="0">
                <a:latin typeface="Segoe UI" panose="020B0502040204020203" pitchFamily="34" charset="0"/>
                <a:cs typeface="Segoe UI" panose="020B0502040204020203" pitchFamily="34" charset="0"/>
              </a:rPr>
              <a:t>Narco Blockade</a:t>
            </a:r>
            <a:endParaRPr lang="en-US" dirty="0">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DFE5F660-45CA-424F-B2A2-E84106854C38}"/>
              </a:ext>
            </a:extLst>
          </p:cNvPr>
          <p:cNvPicPr>
            <a:picLocks noChangeAspect="1"/>
          </p:cNvPicPr>
          <p:nvPr/>
        </p:nvPicPr>
        <p:blipFill rotWithShape="1">
          <a:blip r:embed="rId2">
            <a:duotone>
              <a:schemeClr val="accent1">
                <a:shade val="45000"/>
                <a:satMod val="135000"/>
              </a:schemeClr>
              <a:prstClr val="white"/>
            </a:duotone>
          </a:blip>
          <a:srcRect b="17204"/>
          <a:stretch/>
        </p:blipFill>
        <p:spPr>
          <a:xfrm>
            <a:off x="646387" y="1923725"/>
            <a:ext cx="4719143" cy="2390328"/>
          </a:xfrm>
          <a:prstGeom prst="rect">
            <a:avLst/>
          </a:prstGeom>
        </p:spPr>
      </p:pic>
      <p:pic>
        <p:nvPicPr>
          <p:cNvPr id="1026" name="Picture 2" descr="Suspects in yesterday's attack on Labor Secretary NÃ¡jera.">
            <a:extLst>
              <a:ext uri="{FF2B5EF4-FFF2-40B4-BE49-F238E27FC236}">
                <a16:creationId xmlns:a16="http://schemas.microsoft.com/office/drawing/2014/main" id="{F1168FE1-CD76-460F-BBFE-FBDEE2FA54E8}"/>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2896" b="20453"/>
          <a:stretch/>
        </p:blipFill>
        <p:spPr bwMode="auto">
          <a:xfrm>
            <a:off x="646387" y="4452150"/>
            <a:ext cx="4719143" cy="21194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D6497A91-9A8A-4EA1-8B6B-90D8E70AED07}"/>
              </a:ext>
            </a:extLst>
          </p:cNvPr>
          <p:cNvSpPr/>
          <p:nvPr/>
        </p:nvSpPr>
        <p:spPr>
          <a:xfrm>
            <a:off x="6826471" y="2954826"/>
            <a:ext cx="5029200" cy="945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EAEABAA-5BD9-435B-A326-278D3CD4E0D9}"/>
              </a:ext>
            </a:extLst>
          </p:cNvPr>
          <p:cNvSpPr/>
          <p:nvPr/>
        </p:nvSpPr>
        <p:spPr>
          <a:xfrm>
            <a:off x="6826472" y="4357557"/>
            <a:ext cx="5029200" cy="945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785DEB8-7C38-429C-BEAB-388BFF217FB0}"/>
              </a:ext>
            </a:extLst>
          </p:cNvPr>
          <p:cNvSpPr/>
          <p:nvPr/>
        </p:nvSpPr>
        <p:spPr>
          <a:xfrm>
            <a:off x="6826471" y="5820707"/>
            <a:ext cx="5029200" cy="945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FACE336-858B-4813-8177-5A6EBF407F17}"/>
              </a:ext>
            </a:extLst>
          </p:cNvPr>
          <p:cNvSpPr txBox="1"/>
          <p:nvPr/>
        </p:nvSpPr>
        <p:spPr>
          <a:xfrm>
            <a:off x="6826472" y="2259336"/>
            <a:ext cx="5023197" cy="461665"/>
          </a:xfrm>
          <a:prstGeom prst="rect">
            <a:avLst/>
          </a:prstGeom>
          <a:noFill/>
        </p:spPr>
        <p:txBody>
          <a:bodyPr wrap="square" rtlCol="0">
            <a:spAutoFit/>
          </a:bodyPr>
          <a:lstStyle/>
          <a:p>
            <a:r>
              <a:rPr lang="it-IT" sz="2400" dirty="0"/>
              <a:t>Intelligence sharing via messaging apps</a:t>
            </a:r>
            <a:endParaRPr lang="en-US" sz="2400" dirty="0"/>
          </a:p>
        </p:txBody>
      </p:sp>
      <p:sp>
        <p:nvSpPr>
          <p:cNvPr id="11" name="TextBox 10">
            <a:extLst>
              <a:ext uri="{FF2B5EF4-FFF2-40B4-BE49-F238E27FC236}">
                <a16:creationId xmlns:a16="http://schemas.microsoft.com/office/drawing/2014/main" id="{1CE05C6E-AF98-416A-9815-0689E780AB67}"/>
              </a:ext>
            </a:extLst>
          </p:cNvPr>
          <p:cNvSpPr txBox="1"/>
          <p:nvPr/>
        </p:nvSpPr>
        <p:spPr>
          <a:xfrm>
            <a:off x="6826472" y="3722486"/>
            <a:ext cx="5023197" cy="461665"/>
          </a:xfrm>
          <a:prstGeom prst="rect">
            <a:avLst/>
          </a:prstGeom>
          <a:noFill/>
        </p:spPr>
        <p:txBody>
          <a:bodyPr wrap="square" rtlCol="0">
            <a:spAutoFit/>
          </a:bodyPr>
          <a:lstStyle/>
          <a:p>
            <a:r>
              <a:rPr lang="it-IT" sz="2400" dirty="0"/>
              <a:t>Roads blocked and gunmen at large</a:t>
            </a:r>
            <a:endParaRPr lang="en-US" sz="2400" dirty="0"/>
          </a:p>
        </p:txBody>
      </p:sp>
      <p:sp>
        <p:nvSpPr>
          <p:cNvPr id="12" name="TextBox 11">
            <a:extLst>
              <a:ext uri="{FF2B5EF4-FFF2-40B4-BE49-F238E27FC236}">
                <a16:creationId xmlns:a16="http://schemas.microsoft.com/office/drawing/2014/main" id="{FE6A3CA3-329E-43F4-9CC8-E34B5BCE5517}"/>
              </a:ext>
            </a:extLst>
          </p:cNvPr>
          <p:cNvSpPr txBox="1"/>
          <p:nvPr/>
        </p:nvSpPr>
        <p:spPr>
          <a:xfrm>
            <a:off x="6806572" y="5277441"/>
            <a:ext cx="5385428" cy="461665"/>
          </a:xfrm>
          <a:prstGeom prst="rect">
            <a:avLst/>
          </a:prstGeom>
          <a:noFill/>
        </p:spPr>
        <p:txBody>
          <a:bodyPr wrap="square" rtlCol="0">
            <a:spAutoFit/>
          </a:bodyPr>
          <a:lstStyle/>
          <a:p>
            <a:r>
              <a:rPr lang="it-IT" sz="2400" dirty="0"/>
              <a:t>Followed an assassination attempt</a:t>
            </a:r>
            <a:endParaRPr lang="en-US" sz="2400" dirty="0"/>
          </a:p>
        </p:txBody>
      </p:sp>
    </p:spTree>
    <p:extLst>
      <p:ext uri="{BB962C8B-B14F-4D97-AF65-F5344CB8AC3E}">
        <p14:creationId xmlns:p14="http://schemas.microsoft.com/office/powerpoint/2010/main" val="1372398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368B08-0CC6-442F-94AB-47D815024C68}"/>
              </a:ext>
            </a:extLst>
          </p:cNvPr>
          <p:cNvSpPr>
            <a:spLocks noGrp="1"/>
          </p:cNvSpPr>
          <p:nvPr>
            <p:ph type="sldNum" sz="quarter" idx="12"/>
          </p:nvPr>
        </p:nvSpPr>
        <p:spPr/>
        <p:txBody>
          <a:bodyPr/>
          <a:lstStyle/>
          <a:p>
            <a:fld id="{63FF1353-136E-4CCC-BA32-F2B55E31E9D9}" type="slidenum">
              <a:rPr lang="it-IT" smtClean="0"/>
              <a:t>12</a:t>
            </a:fld>
            <a:endParaRPr lang="it-IT"/>
          </a:p>
        </p:txBody>
      </p:sp>
      <p:sp>
        <p:nvSpPr>
          <p:cNvPr id="4" name="Text Placeholder 3">
            <a:extLst>
              <a:ext uri="{FF2B5EF4-FFF2-40B4-BE49-F238E27FC236}">
                <a16:creationId xmlns:a16="http://schemas.microsoft.com/office/drawing/2014/main" id="{6E5FB28B-56F9-45FC-AD1B-F866F6BB94C9}"/>
              </a:ext>
            </a:extLst>
          </p:cNvPr>
          <p:cNvSpPr>
            <a:spLocks noGrp="1"/>
          </p:cNvSpPr>
          <p:nvPr>
            <p:ph type="body" sz="quarter" idx="15"/>
          </p:nvPr>
        </p:nvSpPr>
        <p:spPr/>
        <p:txBody>
          <a:bodyPr/>
          <a:lstStyle/>
          <a:p>
            <a:r>
              <a:rPr lang="it-IT" dirty="0">
                <a:latin typeface="Segoe UI" panose="020B0502040204020203" pitchFamily="34" charset="0"/>
                <a:cs typeface="Segoe UI" panose="020B0502040204020203" pitchFamily="34" charset="0"/>
              </a:rPr>
              <a:t>Manchester Arena Attack</a:t>
            </a:r>
            <a:endParaRPr lang="en-US" dirty="0">
              <a:latin typeface="Segoe UI" panose="020B0502040204020203" pitchFamily="34" charset="0"/>
              <a:cs typeface="Segoe UI" panose="020B0502040204020203" pitchFamily="34" charset="0"/>
            </a:endParaRPr>
          </a:p>
        </p:txBody>
      </p:sp>
      <p:pic>
        <p:nvPicPr>
          <p:cNvPr id="5" name="Picture 4">
            <a:extLst>
              <a:ext uri="{FF2B5EF4-FFF2-40B4-BE49-F238E27FC236}">
                <a16:creationId xmlns:a16="http://schemas.microsoft.com/office/drawing/2014/main" id="{4609EF39-524B-4C4D-8082-110B3168BD5F}"/>
              </a:ext>
            </a:extLst>
          </p:cNvPr>
          <p:cNvPicPr>
            <a:picLocks noChangeAspect="1"/>
          </p:cNvPicPr>
          <p:nvPr/>
        </p:nvPicPr>
        <p:blipFill>
          <a:blip r:embed="rId2">
            <a:duotone>
              <a:schemeClr val="accent1">
                <a:shade val="45000"/>
                <a:satMod val="135000"/>
              </a:schemeClr>
              <a:prstClr val="white"/>
            </a:duotone>
          </a:blip>
          <a:stretch>
            <a:fillRect/>
          </a:stretch>
        </p:blipFill>
        <p:spPr>
          <a:xfrm>
            <a:off x="241737" y="2523309"/>
            <a:ext cx="5981877" cy="3365859"/>
          </a:xfrm>
          <a:prstGeom prst="rect">
            <a:avLst/>
          </a:prstGeom>
        </p:spPr>
      </p:pic>
      <p:sp>
        <p:nvSpPr>
          <p:cNvPr id="3" name="Oval 2">
            <a:extLst>
              <a:ext uri="{FF2B5EF4-FFF2-40B4-BE49-F238E27FC236}">
                <a16:creationId xmlns:a16="http://schemas.microsoft.com/office/drawing/2014/main" id="{4AE32A63-A36D-4BC4-95DA-34007C779F9C}"/>
              </a:ext>
            </a:extLst>
          </p:cNvPr>
          <p:cNvSpPr/>
          <p:nvPr/>
        </p:nvSpPr>
        <p:spPr>
          <a:xfrm>
            <a:off x="8292663" y="2106573"/>
            <a:ext cx="3657600" cy="128016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2000" dirty="0"/>
              <a:t>Had facilities and staff near the impacted area</a:t>
            </a:r>
            <a:endParaRPr lang="en-US" sz="2000" dirty="0"/>
          </a:p>
        </p:txBody>
      </p:sp>
      <p:sp>
        <p:nvSpPr>
          <p:cNvPr id="6" name="Oval 5">
            <a:extLst>
              <a:ext uri="{FF2B5EF4-FFF2-40B4-BE49-F238E27FC236}">
                <a16:creationId xmlns:a16="http://schemas.microsoft.com/office/drawing/2014/main" id="{D748FD28-4CBB-402C-908C-21D63C53F943}"/>
              </a:ext>
            </a:extLst>
          </p:cNvPr>
          <p:cNvSpPr/>
          <p:nvPr/>
        </p:nvSpPr>
        <p:spPr>
          <a:xfrm>
            <a:off x="8403771" y="3656711"/>
            <a:ext cx="3657600" cy="128016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2000" dirty="0"/>
              <a:t>Used Yammer to reach out to staff</a:t>
            </a:r>
            <a:endParaRPr lang="en-US" sz="2000" dirty="0"/>
          </a:p>
        </p:txBody>
      </p:sp>
      <p:sp>
        <p:nvSpPr>
          <p:cNvPr id="7" name="Oval 6">
            <a:extLst>
              <a:ext uri="{FF2B5EF4-FFF2-40B4-BE49-F238E27FC236}">
                <a16:creationId xmlns:a16="http://schemas.microsoft.com/office/drawing/2014/main" id="{B586C30A-B361-4118-8A45-E3F795D89DB0}"/>
              </a:ext>
            </a:extLst>
          </p:cNvPr>
          <p:cNvSpPr/>
          <p:nvPr/>
        </p:nvSpPr>
        <p:spPr>
          <a:xfrm>
            <a:off x="8403771" y="5203994"/>
            <a:ext cx="3657600" cy="128016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2000" dirty="0"/>
              <a:t>Activated the business continuity plan </a:t>
            </a:r>
            <a:endParaRPr lang="en-US" sz="2000" dirty="0"/>
          </a:p>
        </p:txBody>
      </p:sp>
      <p:cxnSp>
        <p:nvCxnSpPr>
          <p:cNvPr id="9" name="Straight Arrow Connector 8">
            <a:extLst>
              <a:ext uri="{FF2B5EF4-FFF2-40B4-BE49-F238E27FC236}">
                <a16:creationId xmlns:a16="http://schemas.microsoft.com/office/drawing/2014/main" id="{99E3F1F6-728A-4459-A604-3DB0DD718A5A}"/>
              </a:ext>
            </a:extLst>
          </p:cNvPr>
          <p:cNvCxnSpPr>
            <a:cxnSpLocks/>
          </p:cNvCxnSpPr>
          <p:nvPr/>
        </p:nvCxnSpPr>
        <p:spPr>
          <a:xfrm flipV="1">
            <a:off x="6464608" y="2819665"/>
            <a:ext cx="1638868" cy="370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07ADEAC-FEBB-4083-A150-2AEF7DB569B4}"/>
              </a:ext>
            </a:extLst>
          </p:cNvPr>
          <p:cNvCxnSpPr>
            <a:cxnSpLocks/>
          </p:cNvCxnSpPr>
          <p:nvPr/>
        </p:nvCxnSpPr>
        <p:spPr>
          <a:xfrm>
            <a:off x="6429329" y="4296791"/>
            <a:ext cx="17477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847A487-CA5B-4875-8662-46DBB89FEECC}"/>
              </a:ext>
            </a:extLst>
          </p:cNvPr>
          <p:cNvCxnSpPr>
            <a:cxnSpLocks/>
          </p:cNvCxnSpPr>
          <p:nvPr/>
        </p:nvCxnSpPr>
        <p:spPr>
          <a:xfrm>
            <a:off x="6412062" y="5365024"/>
            <a:ext cx="1880601" cy="424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238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DDD744-565A-49AB-AAA5-09CECC865D07}"/>
              </a:ext>
            </a:extLst>
          </p:cNvPr>
          <p:cNvSpPr>
            <a:spLocks noGrp="1"/>
          </p:cNvSpPr>
          <p:nvPr>
            <p:ph type="sldNum" sz="quarter" idx="12"/>
          </p:nvPr>
        </p:nvSpPr>
        <p:spPr/>
        <p:txBody>
          <a:bodyPr/>
          <a:lstStyle/>
          <a:p>
            <a:fld id="{63FF1353-136E-4CCC-BA32-F2B55E31E9D9}" type="slidenum">
              <a:rPr lang="it-IT" smtClean="0"/>
              <a:t>13</a:t>
            </a:fld>
            <a:endParaRPr lang="it-IT"/>
          </a:p>
        </p:txBody>
      </p:sp>
      <p:sp>
        <p:nvSpPr>
          <p:cNvPr id="4" name="Text Placeholder 3">
            <a:extLst>
              <a:ext uri="{FF2B5EF4-FFF2-40B4-BE49-F238E27FC236}">
                <a16:creationId xmlns:a16="http://schemas.microsoft.com/office/drawing/2014/main" id="{C3CC202B-56CA-46E2-83CF-443D1D2788F0}"/>
              </a:ext>
            </a:extLst>
          </p:cNvPr>
          <p:cNvSpPr>
            <a:spLocks noGrp="1"/>
          </p:cNvSpPr>
          <p:nvPr>
            <p:ph type="body" sz="quarter" idx="15"/>
          </p:nvPr>
        </p:nvSpPr>
        <p:spPr/>
        <p:txBody>
          <a:bodyPr/>
          <a:lstStyle/>
          <a:p>
            <a:r>
              <a:rPr lang="it-IT" dirty="0">
                <a:latin typeface="Segoe UI" panose="020B0502040204020203" pitchFamily="34" charset="0"/>
                <a:cs typeface="Segoe UI" panose="020B0502040204020203" pitchFamily="34" charset="0"/>
              </a:rPr>
              <a:t>In a snapshot</a:t>
            </a:r>
            <a:endParaRPr lang="en-US" dirty="0">
              <a:latin typeface="Segoe UI" panose="020B0502040204020203" pitchFamily="34" charset="0"/>
              <a:cs typeface="Segoe UI" panose="020B0502040204020203" pitchFamily="34" charset="0"/>
            </a:endParaRPr>
          </a:p>
        </p:txBody>
      </p:sp>
      <p:sp>
        <p:nvSpPr>
          <p:cNvPr id="11" name="Rectangle: Rounded Corners 10">
            <a:extLst>
              <a:ext uri="{FF2B5EF4-FFF2-40B4-BE49-F238E27FC236}">
                <a16:creationId xmlns:a16="http://schemas.microsoft.com/office/drawing/2014/main" id="{AD90FB06-B032-4259-9CB9-CBDF9C5BA755}"/>
              </a:ext>
            </a:extLst>
          </p:cNvPr>
          <p:cNvSpPr/>
          <p:nvPr/>
        </p:nvSpPr>
        <p:spPr>
          <a:xfrm>
            <a:off x="4819519" y="1847962"/>
            <a:ext cx="2377440" cy="91440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2400" dirty="0">
                <a:latin typeface="Segoe UI" panose="020B0502040204020203" pitchFamily="34" charset="0"/>
                <a:cs typeface="Segoe UI" panose="020B0502040204020203" pitchFamily="34" charset="0"/>
              </a:rPr>
              <a:t>Establish process owners</a:t>
            </a:r>
            <a:endParaRPr lang="en-US" sz="2400" dirty="0">
              <a:latin typeface="Segoe UI" panose="020B0502040204020203" pitchFamily="34" charset="0"/>
              <a:cs typeface="Segoe UI" panose="020B0502040204020203" pitchFamily="34" charset="0"/>
            </a:endParaRPr>
          </a:p>
        </p:txBody>
      </p:sp>
      <p:sp>
        <p:nvSpPr>
          <p:cNvPr id="16" name="Rectangle: Rounded Corners 15">
            <a:extLst>
              <a:ext uri="{FF2B5EF4-FFF2-40B4-BE49-F238E27FC236}">
                <a16:creationId xmlns:a16="http://schemas.microsoft.com/office/drawing/2014/main" id="{F7075D32-ADAF-4015-9468-60D8C1A7D105}"/>
              </a:ext>
            </a:extLst>
          </p:cNvPr>
          <p:cNvSpPr/>
          <p:nvPr/>
        </p:nvSpPr>
        <p:spPr>
          <a:xfrm>
            <a:off x="1070479" y="3490245"/>
            <a:ext cx="2377440" cy="914400"/>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2400" dirty="0"/>
              <a:t>Monitoring procedures</a:t>
            </a:r>
            <a:endParaRPr lang="en-US" sz="2400" dirty="0"/>
          </a:p>
        </p:txBody>
      </p:sp>
      <p:sp>
        <p:nvSpPr>
          <p:cNvPr id="17" name="Rectangle: Rounded Corners 16">
            <a:extLst>
              <a:ext uri="{FF2B5EF4-FFF2-40B4-BE49-F238E27FC236}">
                <a16:creationId xmlns:a16="http://schemas.microsoft.com/office/drawing/2014/main" id="{409AB398-F94F-4067-8611-440C714B32FA}"/>
              </a:ext>
            </a:extLst>
          </p:cNvPr>
          <p:cNvSpPr/>
          <p:nvPr/>
        </p:nvSpPr>
        <p:spPr>
          <a:xfrm>
            <a:off x="613279" y="5291409"/>
            <a:ext cx="3291840" cy="128016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marL="285750" indent="-285750">
              <a:buFont typeface="Arial" panose="020B0604020202020204" pitchFamily="34" charset="0"/>
              <a:buChar char="•"/>
            </a:pPr>
            <a:r>
              <a:rPr lang="it-IT" sz="2400" dirty="0"/>
              <a:t>Internal platform</a:t>
            </a:r>
          </a:p>
          <a:p>
            <a:pPr marL="285750" indent="-285750">
              <a:buFont typeface="Arial" panose="020B0604020202020204" pitchFamily="34" charset="0"/>
              <a:buChar char="•"/>
            </a:pPr>
            <a:r>
              <a:rPr lang="it-IT" sz="2400" dirty="0"/>
              <a:t>External platform</a:t>
            </a:r>
          </a:p>
          <a:p>
            <a:pPr marL="285750" indent="-285750">
              <a:buFont typeface="Arial" panose="020B0604020202020204" pitchFamily="34" charset="0"/>
              <a:buChar char="•"/>
            </a:pPr>
            <a:r>
              <a:rPr lang="it-IT" sz="2400" dirty="0"/>
              <a:t>Manual monitoring</a:t>
            </a:r>
            <a:endParaRPr lang="en-US" sz="2400" dirty="0"/>
          </a:p>
        </p:txBody>
      </p:sp>
      <p:sp>
        <p:nvSpPr>
          <p:cNvPr id="18" name="Rectangle: Rounded Corners 17">
            <a:extLst>
              <a:ext uri="{FF2B5EF4-FFF2-40B4-BE49-F238E27FC236}">
                <a16:creationId xmlns:a16="http://schemas.microsoft.com/office/drawing/2014/main" id="{AB41F1B4-25C9-4911-8860-A37FF97DE18A}"/>
              </a:ext>
            </a:extLst>
          </p:cNvPr>
          <p:cNvSpPr/>
          <p:nvPr/>
        </p:nvSpPr>
        <p:spPr>
          <a:xfrm>
            <a:off x="4844594" y="3504229"/>
            <a:ext cx="2377440" cy="91440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400" dirty="0"/>
              <a:t>Escalation procedures</a:t>
            </a:r>
            <a:endParaRPr lang="en-US" sz="2400" dirty="0"/>
          </a:p>
        </p:txBody>
      </p:sp>
      <p:sp>
        <p:nvSpPr>
          <p:cNvPr id="19" name="Rectangle: Rounded Corners 18">
            <a:extLst>
              <a:ext uri="{FF2B5EF4-FFF2-40B4-BE49-F238E27FC236}">
                <a16:creationId xmlns:a16="http://schemas.microsoft.com/office/drawing/2014/main" id="{BC62DD53-C9CD-4897-B898-A5C723F0F36C}"/>
              </a:ext>
            </a:extLst>
          </p:cNvPr>
          <p:cNvSpPr/>
          <p:nvPr/>
        </p:nvSpPr>
        <p:spPr>
          <a:xfrm>
            <a:off x="8465782" y="3443919"/>
            <a:ext cx="2377440" cy="91440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400" dirty="0"/>
              <a:t>Validation procedures</a:t>
            </a:r>
            <a:endParaRPr lang="en-US" sz="2400" dirty="0"/>
          </a:p>
        </p:txBody>
      </p:sp>
      <p:sp>
        <p:nvSpPr>
          <p:cNvPr id="20" name="Rectangle: Rounded Corners 19">
            <a:extLst>
              <a:ext uri="{FF2B5EF4-FFF2-40B4-BE49-F238E27FC236}">
                <a16:creationId xmlns:a16="http://schemas.microsoft.com/office/drawing/2014/main" id="{19AA728D-0E82-488E-87D0-B32C025CD1AB}"/>
              </a:ext>
            </a:extLst>
          </p:cNvPr>
          <p:cNvSpPr/>
          <p:nvPr/>
        </p:nvSpPr>
        <p:spPr>
          <a:xfrm>
            <a:off x="4354963" y="5291409"/>
            <a:ext cx="3291840" cy="128016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marL="285750" indent="-285750">
              <a:buFont typeface="Arial" panose="020B0604020202020204" pitchFamily="34" charset="0"/>
              <a:buChar char="•"/>
            </a:pPr>
            <a:r>
              <a:rPr lang="it-IT" sz="2400" dirty="0"/>
              <a:t>Top management</a:t>
            </a:r>
          </a:p>
          <a:p>
            <a:pPr marL="285750" indent="-285750">
              <a:buFont typeface="Arial" panose="020B0604020202020204" pitchFamily="34" charset="0"/>
              <a:buChar char="•"/>
            </a:pPr>
            <a:r>
              <a:rPr lang="it-IT" sz="2400" dirty="0"/>
              <a:t>Staff</a:t>
            </a:r>
          </a:p>
          <a:p>
            <a:pPr marL="285750" indent="-285750">
              <a:buFont typeface="Arial" panose="020B0604020202020204" pitchFamily="34" charset="0"/>
              <a:buChar char="•"/>
            </a:pPr>
            <a:r>
              <a:rPr lang="it-IT" sz="2400" dirty="0"/>
              <a:t>External Stakeholders</a:t>
            </a:r>
            <a:endParaRPr lang="en-US" sz="2400" dirty="0"/>
          </a:p>
        </p:txBody>
      </p:sp>
      <p:sp>
        <p:nvSpPr>
          <p:cNvPr id="21" name="Rectangle: Rounded Corners 20">
            <a:extLst>
              <a:ext uri="{FF2B5EF4-FFF2-40B4-BE49-F238E27FC236}">
                <a16:creationId xmlns:a16="http://schemas.microsoft.com/office/drawing/2014/main" id="{1A399241-BC24-40C5-BAA6-497B33EB0CA8}"/>
              </a:ext>
            </a:extLst>
          </p:cNvPr>
          <p:cNvSpPr/>
          <p:nvPr/>
        </p:nvSpPr>
        <p:spPr>
          <a:xfrm>
            <a:off x="8129451" y="5325903"/>
            <a:ext cx="3291840" cy="128016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marL="285750" indent="-285750">
              <a:buFont typeface="Arial" panose="020B0604020202020204" pitchFamily="34" charset="0"/>
              <a:buChar char="•"/>
            </a:pPr>
            <a:r>
              <a:rPr lang="it-IT" sz="2400" dirty="0"/>
              <a:t>Boots on the ground</a:t>
            </a:r>
          </a:p>
          <a:p>
            <a:pPr marL="285750" indent="-285750">
              <a:buFont typeface="Arial" panose="020B0604020202020204" pitchFamily="34" charset="0"/>
              <a:buChar char="•"/>
            </a:pPr>
            <a:r>
              <a:rPr lang="it-IT" sz="2400" dirty="0"/>
              <a:t>Messaging apps</a:t>
            </a:r>
          </a:p>
          <a:p>
            <a:pPr marL="285750" indent="-285750">
              <a:buFont typeface="Arial" panose="020B0604020202020204" pitchFamily="34" charset="0"/>
              <a:buChar char="•"/>
            </a:pPr>
            <a:r>
              <a:rPr lang="it-IT" sz="2400" dirty="0"/>
              <a:t>News channels</a:t>
            </a:r>
            <a:endParaRPr lang="en-US" sz="2400" dirty="0"/>
          </a:p>
        </p:txBody>
      </p:sp>
      <p:cxnSp>
        <p:nvCxnSpPr>
          <p:cNvPr id="23" name="Straight Arrow Connector 22">
            <a:extLst>
              <a:ext uri="{FF2B5EF4-FFF2-40B4-BE49-F238E27FC236}">
                <a16:creationId xmlns:a16="http://schemas.microsoft.com/office/drawing/2014/main" id="{DFAC152F-E28C-48AF-8A02-3C27395DA373}"/>
              </a:ext>
            </a:extLst>
          </p:cNvPr>
          <p:cNvCxnSpPr>
            <a:cxnSpLocks/>
          </p:cNvCxnSpPr>
          <p:nvPr/>
        </p:nvCxnSpPr>
        <p:spPr>
          <a:xfrm flipH="1">
            <a:off x="2451801" y="2528728"/>
            <a:ext cx="2144526" cy="820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60998C6-067C-4CF0-90A4-504E3F91D959}"/>
              </a:ext>
            </a:extLst>
          </p:cNvPr>
          <p:cNvCxnSpPr>
            <a:cxnSpLocks/>
          </p:cNvCxnSpPr>
          <p:nvPr/>
        </p:nvCxnSpPr>
        <p:spPr>
          <a:xfrm>
            <a:off x="2259199" y="4541395"/>
            <a:ext cx="0" cy="651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114BCD2-BAD9-4039-B8CE-FE175C50CFBE}"/>
              </a:ext>
            </a:extLst>
          </p:cNvPr>
          <p:cNvCxnSpPr>
            <a:cxnSpLocks/>
          </p:cNvCxnSpPr>
          <p:nvPr/>
        </p:nvCxnSpPr>
        <p:spPr>
          <a:xfrm>
            <a:off x="5978285" y="2874538"/>
            <a:ext cx="0" cy="611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87E0EF6-A978-4494-8BD9-E1BBC2640850}"/>
              </a:ext>
            </a:extLst>
          </p:cNvPr>
          <p:cNvCxnSpPr>
            <a:cxnSpLocks/>
          </p:cNvCxnSpPr>
          <p:nvPr/>
        </p:nvCxnSpPr>
        <p:spPr>
          <a:xfrm>
            <a:off x="7595674" y="2528728"/>
            <a:ext cx="1722497" cy="6916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B87B12C-FF39-4D31-969F-514B14785349}"/>
              </a:ext>
            </a:extLst>
          </p:cNvPr>
          <p:cNvCxnSpPr>
            <a:cxnSpLocks/>
          </p:cNvCxnSpPr>
          <p:nvPr/>
        </p:nvCxnSpPr>
        <p:spPr>
          <a:xfrm>
            <a:off x="6000883" y="4477870"/>
            <a:ext cx="0" cy="715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74749AC-719A-45AB-B22F-731798A83F09}"/>
              </a:ext>
            </a:extLst>
          </p:cNvPr>
          <p:cNvCxnSpPr>
            <a:cxnSpLocks/>
          </p:cNvCxnSpPr>
          <p:nvPr/>
        </p:nvCxnSpPr>
        <p:spPr>
          <a:xfrm>
            <a:off x="9654502" y="4541395"/>
            <a:ext cx="0" cy="651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775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DDD744-565A-49AB-AAA5-09CECC865D07}"/>
              </a:ext>
            </a:extLst>
          </p:cNvPr>
          <p:cNvSpPr>
            <a:spLocks noGrp="1"/>
          </p:cNvSpPr>
          <p:nvPr>
            <p:ph type="sldNum" sz="quarter" idx="12"/>
          </p:nvPr>
        </p:nvSpPr>
        <p:spPr/>
        <p:txBody>
          <a:bodyPr/>
          <a:lstStyle/>
          <a:p>
            <a:fld id="{63FF1353-136E-4CCC-BA32-F2B55E31E9D9}" type="slidenum">
              <a:rPr lang="it-IT" smtClean="0"/>
              <a:t>14</a:t>
            </a:fld>
            <a:endParaRPr lang="it-IT"/>
          </a:p>
        </p:txBody>
      </p:sp>
      <p:sp>
        <p:nvSpPr>
          <p:cNvPr id="4" name="Text Placeholder 3">
            <a:extLst>
              <a:ext uri="{FF2B5EF4-FFF2-40B4-BE49-F238E27FC236}">
                <a16:creationId xmlns:a16="http://schemas.microsoft.com/office/drawing/2014/main" id="{C3CC202B-56CA-46E2-83CF-443D1D2788F0}"/>
              </a:ext>
            </a:extLst>
          </p:cNvPr>
          <p:cNvSpPr>
            <a:spLocks noGrp="1"/>
          </p:cNvSpPr>
          <p:nvPr>
            <p:ph type="body" sz="quarter" idx="15"/>
          </p:nvPr>
        </p:nvSpPr>
        <p:spPr/>
        <p:txBody>
          <a:bodyPr/>
          <a:lstStyle/>
          <a:p>
            <a:r>
              <a:rPr lang="it-IT" dirty="0">
                <a:latin typeface="Segoe UI" panose="020B0502040204020203" pitchFamily="34" charset="0"/>
                <a:cs typeface="Segoe UI" panose="020B0502040204020203" pitchFamily="34" charset="0"/>
              </a:rPr>
              <a:t>What about the future?</a:t>
            </a:r>
            <a:endParaRPr lang="en-US" dirty="0">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9E83E82B-3555-43FB-A09E-56B88CADF49A}"/>
              </a:ext>
            </a:extLst>
          </p:cNvPr>
          <p:cNvPicPr>
            <a:picLocks noChangeAspect="1"/>
          </p:cNvPicPr>
          <p:nvPr/>
        </p:nvPicPr>
        <p:blipFill>
          <a:blip r:embed="rId2">
            <a:duotone>
              <a:schemeClr val="accent1">
                <a:shade val="45000"/>
                <a:satMod val="135000"/>
              </a:schemeClr>
              <a:prstClr val="white"/>
            </a:duotone>
          </a:blip>
          <a:stretch>
            <a:fillRect/>
          </a:stretch>
        </p:blipFill>
        <p:spPr>
          <a:xfrm>
            <a:off x="4520716" y="2870850"/>
            <a:ext cx="3150569" cy="2205398"/>
          </a:xfrm>
          <a:prstGeom prst="rect">
            <a:avLst/>
          </a:prstGeom>
        </p:spPr>
      </p:pic>
      <p:sp>
        <p:nvSpPr>
          <p:cNvPr id="8" name="Rectangle: Rounded Corners 7">
            <a:extLst>
              <a:ext uri="{FF2B5EF4-FFF2-40B4-BE49-F238E27FC236}">
                <a16:creationId xmlns:a16="http://schemas.microsoft.com/office/drawing/2014/main" id="{22BC9E97-8C76-4E08-A589-AA23DA123263}"/>
              </a:ext>
            </a:extLst>
          </p:cNvPr>
          <p:cNvSpPr/>
          <p:nvPr/>
        </p:nvSpPr>
        <p:spPr>
          <a:xfrm>
            <a:off x="4520716" y="2617076"/>
            <a:ext cx="3150569" cy="6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81BBAAAB-FE36-4BA8-AF7F-8DD375BE7845}"/>
              </a:ext>
            </a:extLst>
          </p:cNvPr>
          <p:cNvSpPr/>
          <p:nvPr/>
        </p:nvSpPr>
        <p:spPr>
          <a:xfrm>
            <a:off x="4520716" y="5266960"/>
            <a:ext cx="3150569" cy="6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29F225C-37B0-4448-880F-78E2C5EAAEF8}"/>
              </a:ext>
            </a:extLst>
          </p:cNvPr>
          <p:cNvSpPr/>
          <p:nvPr/>
        </p:nvSpPr>
        <p:spPr>
          <a:xfrm>
            <a:off x="108857" y="2139330"/>
            <a:ext cx="3749040" cy="146304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400" dirty="0"/>
              <a:t>Internal responsibility</a:t>
            </a:r>
            <a:endParaRPr lang="en-US" sz="2400" dirty="0"/>
          </a:p>
        </p:txBody>
      </p:sp>
      <p:sp>
        <p:nvSpPr>
          <p:cNvPr id="26" name="Oval 25">
            <a:extLst>
              <a:ext uri="{FF2B5EF4-FFF2-40B4-BE49-F238E27FC236}">
                <a16:creationId xmlns:a16="http://schemas.microsoft.com/office/drawing/2014/main" id="{211163B6-C24B-4F2E-A13C-58BC4191C153}"/>
              </a:ext>
            </a:extLst>
          </p:cNvPr>
          <p:cNvSpPr/>
          <p:nvPr/>
        </p:nvSpPr>
        <p:spPr>
          <a:xfrm>
            <a:off x="130630" y="4651329"/>
            <a:ext cx="3749040" cy="146304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400" dirty="0"/>
              <a:t>Emergency notification</a:t>
            </a:r>
            <a:endParaRPr lang="en-US" sz="2400" dirty="0"/>
          </a:p>
        </p:txBody>
      </p:sp>
      <p:sp>
        <p:nvSpPr>
          <p:cNvPr id="28" name="Oval 27">
            <a:extLst>
              <a:ext uri="{FF2B5EF4-FFF2-40B4-BE49-F238E27FC236}">
                <a16:creationId xmlns:a16="http://schemas.microsoft.com/office/drawing/2014/main" id="{6F8D2FAB-E441-4A1E-B557-C02410043EFD}"/>
              </a:ext>
            </a:extLst>
          </p:cNvPr>
          <p:cNvSpPr/>
          <p:nvPr/>
        </p:nvSpPr>
        <p:spPr>
          <a:xfrm>
            <a:off x="8312331" y="2139330"/>
            <a:ext cx="3749040" cy="146304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400" dirty="0"/>
              <a:t>Building a community effort</a:t>
            </a:r>
            <a:endParaRPr lang="en-US" sz="2400" dirty="0"/>
          </a:p>
        </p:txBody>
      </p:sp>
      <p:sp>
        <p:nvSpPr>
          <p:cNvPr id="30" name="Oval 29">
            <a:extLst>
              <a:ext uri="{FF2B5EF4-FFF2-40B4-BE49-F238E27FC236}">
                <a16:creationId xmlns:a16="http://schemas.microsoft.com/office/drawing/2014/main" id="{6A3E000D-5874-4511-9072-89D089B342E2}"/>
              </a:ext>
            </a:extLst>
          </p:cNvPr>
          <p:cNvSpPr/>
          <p:nvPr/>
        </p:nvSpPr>
        <p:spPr>
          <a:xfrm>
            <a:off x="8312331" y="4742769"/>
            <a:ext cx="3749040" cy="1371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400" dirty="0"/>
              <a:t>Inter-organizational communication</a:t>
            </a:r>
            <a:endParaRPr lang="en-US" sz="2400" dirty="0"/>
          </a:p>
        </p:txBody>
      </p:sp>
    </p:spTree>
    <p:extLst>
      <p:ext uri="{BB962C8B-B14F-4D97-AF65-F5344CB8AC3E}">
        <p14:creationId xmlns:p14="http://schemas.microsoft.com/office/powerpoint/2010/main" val="152537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4294967295"/>
          </p:nvPr>
        </p:nvSpPr>
        <p:spPr>
          <a:xfrm>
            <a:off x="9448800" y="6389688"/>
            <a:ext cx="2743200" cy="365125"/>
          </a:xfrm>
        </p:spPr>
        <p:txBody>
          <a:bodyPr/>
          <a:lstStyle/>
          <a:p>
            <a:fld id="{63FF1353-136E-4CCC-BA32-F2B55E31E9D9}" type="slidenum">
              <a:rPr lang="it-IT" smtClean="0"/>
              <a:t>15</a:t>
            </a:fld>
            <a:endParaRPr lang="it-IT"/>
          </a:p>
        </p:txBody>
      </p:sp>
      <p:sp>
        <p:nvSpPr>
          <p:cNvPr id="7" name="CasellaDiTesto 6"/>
          <p:cNvSpPr txBox="1"/>
          <p:nvPr/>
        </p:nvSpPr>
        <p:spPr>
          <a:xfrm>
            <a:off x="691473" y="4199925"/>
            <a:ext cx="2527209" cy="553998"/>
          </a:xfrm>
          <a:prstGeom prst="rect">
            <a:avLst/>
          </a:prstGeom>
          <a:noFill/>
        </p:spPr>
        <p:txBody>
          <a:bodyPr wrap="square" rtlCol="0">
            <a:spAutoFit/>
          </a:bodyPr>
          <a:lstStyle/>
          <a:p>
            <a:pPr>
              <a:lnSpc>
                <a:spcPct val="150000"/>
              </a:lnSpc>
              <a:spcAft>
                <a:spcPts val="600"/>
              </a:spcAft>
            </a:pPr>
            <a:r>
              <a:rPr lang="en-US" sz="2000" b="1" dirty="0">
                <a:solidFill>
                  <a:schemeClr val="tx2">
                    <a:lumMod val="50000"/>
                  </a:schemeClr>
                </a:solidFill>
                <a:hlinkClick r:id="rId3"/>
              </a:rPr>
              <a:t>www.pantaray.eu</a:t>
            </a:r>
            <a:r>
              <a:rPr lang="en-US" sz="2000" b="1" dirty="0">
                <a:solidFill>
                  <a:schemeClr val="tx2">
                    <a:lumMod val="50000"/>
                  </a:schemeClr>
                </a:solidFill>
              </a:rPr>
              <a:t> </a:t>
            </a:r>
          </a:p>
        </p:txBody>
      </p:sp>
      <p:pic>
        <p:nvPicPr>
          <p:cNvPr id="8" name="Immagine 7">
            <a:hlinkClick r:id="rId4"/>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366689" y="5266924"/>
            <a:ext cx="504000" cy="504000"/>
          </a:xfrm>
          <a:prstGeom prst="rect">
            <a:avLst/>
          </a:prstGeom>
        </p:spPr>
      </p:pic>
      <p:pic>
        <p:nvPicPr>
          <p:cNvPr id="9" name="Immagine 8">
            <a:hlinkClick r:id="rId6"/>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790625" y="5284924"/>
            <a:ext cx="468000" cy="468000"/>
          </a:xfrm>
          <a:prstGeom prst="rect">
            <a:avLst/>
          </a:prstGeom>
        </p:spPr>
      </p:pic>
      <p:sp>
        <p:nvSpPr>
          <p:cNvPr id="10" name="Rettangolo 9"/>
          <p:cNvSpPr/>
          <p:nvPr/>
        </p:nvSpPr>
        <p:spPr>
          <a:xfrm>
            <a:off x="691473" y="4690860"/>
            <a:ext cx="1223412" cy="507831"/>
          </a:xfrm>
          <a:prstGeom prst="rect">
            <a:avLst/>
          </a:prstGeom>
        </p:spPr>
        <p:txBody>
          <a:bodyPr wrap="none">
            <a:spAutoFit/>
          </a:bodyPr>
          <a:lstStyle/>
          <a:p>
            <a:pPr>
              <a:lnSpc>
                <a:spcPct val="150000"/>
              </a:lnSpc>
            </a:pPr>
            <a:r>
              <a:rPr lang="en-US" dirty="0">
                <a:solidFill>
                  <a:schemeClr val="tx2">
                    <a:lumMod val="50000"/>
                  </a:schemeClr>
                </a:solidFill>
              </a:rPr>
              <a:t>Follow us:</a:t>
            </a:r>
          </a:p>
        </p:txBody>
      </p:sp>
      <p:sp>
        <p:nvSpPr>
          <p:cNvPr id="11" name="Rettangolo 10"/>
          <p:cNvSpPr/>
          <p:nvPr/>
        </p:nvSpPr>
        <p:spPr>
          <a:xfrm>
            <a:off x="691473" y="1727542"/>
            <a:ext cx="4833027" cy="4619854"/>
          </a:xfrm>
          <a:prstGeom prst="rect">
            <a:avLst/>
          </a:prstGeom>
        </p:spPr>
        <p:txBody>
          <a:bodyPr wrap="square">
            <a:spAutoFit/>
          </a:bodyPr>
          <a:lstStyle/>
          <a:p>
            <a:pPr lvl="0" eaLnBrk="0" fontAlgn="base" hangingPunct="0">
              <a:lnSpc>
                <a:spcPct val="150000"/>
              </a:lnSpc>
              <a:spcBef>
                <a:spcPct val="0"/>
              </a:spcBef>
              <a:spcAft>
                <a:spcPct val="0"/>
              </a:spcAft>
              <a:tabLst>
                <a:tab pos="3330575" algn="l"/>
              </a:tabLst>
            </a:pPr>
            <a:r>
              <a:rPr lang="en-US" altLang="it-IT" dirty="0">
                <a:solidFill>
                  <a:schemeClr val="tx2">
                    <a:lumMod val="50000"/>
                  </a:schemeClr>
                </a:solidFill>
                <a:ea typeface="Times New Roman" panose="02020603050405020304" pitchFamily="18" charset="0"/>
                <a:cs typeface="Arial" panose="020B0604020202020204" pitchFamily="34" charset="0"/>
              </a:rPr>
              <a:t>Via Antonia Pozzi, 4</a:t>
            </a:r>
            <a:r>
              <a:rPr lang="en-US" altLang="it-IT" dirty="0">
                <a:solidFill>
                  <a:schemeClr val="tx2">
                    <a:lumMod val="50000"/>
                  </a:schemeClr>
                </a:solidFill>
                <a:ea typeface="Times New Roman" panose="02020603050405020304" pitchFamily="18" charset="0"/>
                <a:cs typeface="Times New Roman" panose="02020603050405020304" pitchFamily="18" charset="0"/>
              </a:rPr>
              <a:t> – </a:t>
            </a:r>
            <a:r>
              <a:rPr lang="en-US" altLang="it-IT" dirty="0">
                <a:solidFill>
                  <a:schemeClr val="tx2">
                    <a:lumMod val="50000"/>
                  </a:schemeClr>
                </a:solidFill>
                <a:ea typeface="Times New Roman" panose="02020603050405020304" pitchFamily="18" charset="0"/>
                <a:cs typeface="Arial" panose="020B0604020202020204" pitchFamily="34" charset="0"/>
              </a:rPr>
              <a:t>20149, Milan – Italy </a:t>
            </a:r>
            <a:br>
              <a:rPr lang="en-US" altLang="it-IT" dirty="0">
                <a:solidFill>
                  <a:schemeClr val="tx2">
                    <a:lumMod val="50000"/>
                  </a:schemeClr>
                </a:solidFill>
                <a:ea typeface="Times New Roman" panose="02020603050405020304" pitchFamily="18" charset="0"/>
                <a:cs typeface="Arial" panose="020B0604020202020204" pitchFamily="34" charset="0"/>
              </a:rPr>
            </a:br>
            <a:r>
              <a:rPr lang="en-US" altLang="it-IT" dirty="0">
                <a:solidFill>
                  <a:schemeClr val="tx2">
                    <a:lumMod val="50000"/>
                  </a:schemeClr>
                </a:solidFill>
                <a:ea typeface="Times New Roman" panose="02020603050405020304" pitchFamily="18" charset="0"/>
                <a:cs typeface="Arial" panose="020B0604020202020204" pitchFamily="34" charset="0"/>
              </a:rPr>
              <a:t>Tel.: +39 02 3653 7250</a:t>
            </a:r>
            <a:br>
              <a:rPr lang="en-US" altLang="it-IT" dirty="0">
                <a:solidFill>
                  <a:schemeClr val="tx2">
                    <a:lumMod val="50000"/>
                  </a:schemeClr>
                </a:solidFill>
                <a:ea typeface="Times New Roman" panose="02020603050405020304" pitchFamily="18" charset="0"/>
                <a:cs typeface="Arial" panose="020B0604020202020204" pitchFamily="34" charset="0"/>
              </a:rPr>
            </a:br>
            <a:r>
              <a:rPr lang="en-US" altLang="it-IT" dirty="0">
                <a:solidFill>
                  <a:schemeClr val="tx2">
                    <a:lumMod val="50000"/>
                  </a:schemeClr>
                </a:solidFill>
                <a:ea typeface="Times New Roman" panose="02020603050405020304" pitchFamily="18" charset="0"/>
                <a:cs typeface="Arial" panose="020B0604020202020204" pitchFamily="34" charset="0"/>
              </a:rPr>
              <a:t>Fax: + 39 02 3653 7254</a:t>
            </a:r>
            <a:br>
              <a:rPr lang="en-US" altLang="it-IT" dirty="0">
                <a:solidFill>
                  <a:schemeClr val="tx2">
                    <a:lumMod val="50000"/>
                  </a:schemeClr>
                </a:solidFill>
                <a:ea typeface="Times New Roman" panose="02020603050405020304" pitchFamily="18" charset="0"/>
                <a:cs typeface="Arial" panose="020B0604020202020204" pitchFamily="34" charset="0"/>
              </a:rPr>
            </a:br>
            <a:r>
              <a:rPr lang="en-US" altLang="it-IT" dirty="0">
                <a:solidFill>
                  <a:schemeClr val="tx2">
                    <a:lumMod val="50000"/>
                  </a:schemeClr>
                </a:solidFill>
                <a:ea typeface="Times New Roman" panose="02020603050405020304" pitchFamily="18" charset="0"/>
                <a:cs typeface="Arial" panose="020B0604020202020204" pitchFamily="34" charset="0"/>
              </a:rPr>
              <a:t>E-mail: </a:t>
            </a:r>
            <a:r>
              <a:rPr lang="en-US" altLang="it-IT" dirty="0">
                <a:ea typeface="Times New Roman" panose="02020603050405020304" pitchFamily="18" charset="0"/>
                <a:cs typeface="Arial" panose="020B0604020202020204" pitchFamily="34" charset="0"/>
                <a:hlinkClick r:id="rId8"/>
              </a:rPr>
              <a:t>gianluca.riglietti@pantaray.eu</a:t>
            </a:r>
            <a:endParaRPr lang="en-US" altLang="it-IT" dirty="0">
              <a:ea typeface="Times New Roman" panose="02020603050405020304" pitchFamily="18" charset="0"/>
              <a:cs typeface="Arial" panose="020B0604020202020204" pitchFamily="34" charset="0"/>
            </a:endParaRPr>
          </a:p>
          <a:p>
            <a:pPr lvl="0" eaLnBrk="0" fontAlgn="base" hangingPunct="0">
              <a:lnSpc>
                <a:spcPct val="150000"/>
              </a:lnSpc>
              <a:spcBef>
                <a:spcPct val="0"/>
              </a:spcBef>
              <a:spcAft>
                <a:spcPct val="0"/>
              </a:spcAft>
              <a:tabLst>
                <a:tab pos="3330575" algn="l"/>
              </a:tabLst>
            </a:pPr>
            <a:r>
              <a:rPr lang="en-US" altLang="it-IT" dirty="0">
                <a:ea typeface="Times New Roman" panose="02020603050405020304" pitchFamily="18" charset="0"/>
                <a:cs typeface="Arial" panose="020B0604020202020204" pitchFamily="34" charset="0"/>
              </a:rPr>
              <a:t>              </a:t>
            </a:r>
            <a:r>
              <a:rPr lang="en-US" altLang="it-IT" dirty="0">
                <a:ea typeface="Times New Roman" panose="02020603050405020304" pitchFamily="18" charset="0"/>
                <a:cs typeface="Arial" panose="020B0604020202020204" pitchFamily="34" charset="0"/>
                <a:hlinkClick r:id="rId9"/>
              </a:rPr>
              <a:t>kamal.muhammad@thebci.org</a:t>
            </a:r>
            <a:endParaRPr lang="en-US" altLang="it-IT" dirty="0">
              <a:ea typeface="Times New Roman" panose="02020603050405020304" pitchFamily="18" charset="0"/>
              <a:cs typeface="Arial" panose="020B0604020202020204" pitchFamily="34" charset="0"/>
            </a:endParaRPr>
          </a:p>
          <a:p>
            <a:pPr lvl="0" eaLnBrk="0" fontAlgn="base" hangingPunct="0">
              <a:lnSpc>
                <a:spcPct val="150000"/>
              </a:lnSpc>
              <a:spcBef>
                <a:spcPct val="0"/>
              </a:spcBef>
              <a:spcAft>
                <a:spcPct val="0"/>
              </a:spcAft>
              <a:tabLst>
                <a:tab pos="3330575" algn="l"/>
              </a:tabLst>
            </a:pPr>
            <a:endParaRPr lang="en-US" altLang="it-IT" dirty="0">
              <a:ea typeface="Times New Roman" panose="02020603050405020304" pitchFamily="18" charset="0"/>
              <a:cs typeface="Arial" panose="020B0604020202020204" pitchFamily="34" charset="0"/>
            </a:endParaRPr>
          </a:p>
          <a:p>
            <a:pPr lvl="0" eaLnBrk="0" fontAlgn="base" hangingPunct="0">
              <a:lnSpc>
                <a:spcPct val="150000"/>
              </a:lnSpc>
              <a:spcBef>
                <a:spcPct val="0"/>
              </a:spcBef>
              <a:spcAft>
                <a:spcPct val="0"/>
              </a:spcAft>
              <a:tabLst>
                <a:tab pos="3330575" algn="l"/>
              </a:tabLst>
            </a:pPr>
            <a:endParaRPr lang="en-US" altLang="it-IT" dirty="0">
              <a:ea typeface="Times New Roman" panose="02020603050405020304" pitchFamily="18" charset="0"/>
              <a:cs typeface="Arial" panose="020B0604020202020204" pitchFamily="34" charset="0"/>
            </a:endParaRPr>
          </a:p>
          <a:p>
            <a:pPr lvl="1" eaLnBrk="0" fontAlgn="base" hangingPunct="0">
              <a:lnSpc>
                <a:spcPct val="150000"/>
              </a:lnSpc>
              <a:spcBef>
                <a:spcPct val="0"/>
              </a:spcBef>
              <a:spcAft>
                <a:spcPct val="0"/>
              </a:spcAft>
              <a:tabLst>
                <a:tab pos="3330575" algn="l"/>
              </a:tabLst>
            </a:pPr>
            <a:endParaRPr lang="en-US" altLang="it-IT" dirty="0">
              <a:ea typeface="Times New Roman" panose="02020603050405020304" pitchFamily="18" charset="0"/>
              <a:cs typeface="Arial" panose="020B0604020202020204" pitchFamily="34" charset="0"/>
            </a:endParaRPr>
          </a:p>
          <a:p>
            <a:pPr lvl="0" eaLnBrk="0" fontAlgn="base" hangingPunct="0">
              <a:lnSpc>
                <a:spcPct val="150000"/>
              </a:lnSpc>
              <a:spcBef>
                <a:spcPct val="0"/>
              </a:spcBef>
              <a:spcAft>
                <a:spcPct val="0"/>
              </a:spcAft>
              <a:tabLst>
                <a:tab pos="3330575" algn="l"/>
              </a:tabLst>
            </a:pPr>
            <a:endParaRPr lang="en-US" altLang="it-IT" dirty="0">
              <a:ea typeface="Times New Roman" panose="02020603050405020304" pitchFamily="18" charset="0"/>
              <a:cs typeface="Arial" panose="020B0604020202020204" pitchFamily="34" charset="0"/>
            </a:endParaRPr>
          </a:p>
          <a:p>
            <a:pPr lvl="0" eaLnBrk="0" fontAlgn="base" hangingPunct="0">
              <a:lnSpc>
                <a:spcPct val="150000"/>
              </a:lnSpc>
              <a:spcBef>
                <a:spcPct val="0"/>
              </a:spcBef>
              <a:spcAft>
                <a:spcPct val="0"/>
              </a:spcAft>
              <a:tabLst>
                <a:tab pos="3330575" algn="l"/>
              </a:tabLst>
            </a:pPr>
            <a:r>
              <a:rPr lang="en-US" altLang="it-IT" dirty="0">
                <a:solidFill>
                  <a:schemeClr val="tx2">
                    <a:lumMod val="50000"/>
                  </a:schemeClr>
                </a:solidFill>
                <a:ea typeface="Times New Roman" panose="02020603050405020304" pitchFamily="18" charset="0"/>
                <a:cs typeface="Arial" panose="020B0604020202020204" pitchFamily="34" charset="0"/>
              </a:rPr>
              <a:t> </a:t>
            </a:r>
          </a:p>
          <a:p>
            <a:pPr lvl="0" eaLnBrk="0" fontAlgn="base" hangingPunct="0">
              <a:lnSpc>
                <a:spcPct val="150000"/>
              </a:lnSpc>
              <a:spcBef>
                <a:spcPct val="0"/>
              </a:spcBef>
              <a:spcAft>
                <a:spcPct val="0"/>
              </a:spcAft>
              <a:tabLst>
                <a:tab pos="3330575" algn="l"/>
              </a:tabLst>
            </a:pPr>
            <a:endParaRPr lang="en-US" altLang="it-IT" dirty="0">
              <a:solidFill>
                <a:schemeClr val="tx2">
                  <a:lumMod val="50000"/>
                </a:schemeClr>
              </a:solidFill>
            </a:endParaRPr>
          </a:p>
        </p:txBody>
      </p:sp>
      <p:pic>
        <p:nvPicPr>
          <p:cNvPr id="12" name="Immagine 11">
            <a:hlinkClick r:id="rId10"/>
          </p:cNvPr>
          <p:cNvPicPr>
            <a:picLocks noChangeAspect="1"/>
          </p:cNvPicPr>
          <p:nvPr/>
        </p:nvPicPr>
        <p:blipFill rotWithShape="1">
          <a:blip r:embed="rId11" cstate="print">
            <a:extLst>
              <a:ext uri="{28A0092B-C50C-407E-A947-70E740481C1C}">
                <a14:useLocalDpi xmlns:a14="http://schemas.microsoft.com/office/drawing/2010/main" val="0"/>
              </a:ext>
            </a:extLst>
          </a:blip>
          <a:srcRect l="16602" t="35728" r="16732" b="35793"/>
          <a:stretch/>
        </p:blipFill>
        <p:spPr>
          <a:xfrm>
            <a:off x="1958540" y="5288147"/>
            <a:ext cx="1080457" cy="461555"/>
          </a:xfrm>
          <a:prstGeom prst="rect">
            <a:avLst/>
          </a:prstGeom>
        </p:spPr>
      </p:pic>
      <p:pic>
        <p:nvPicPr>
          <p:cNvPr id="13" name="Immagine 12" descr="Risultati immagini per facebook logo">
            <a:hlinkClick r:id="rId12"/>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49687" y="5289957"/>
            <a:ext cx="449249" cy="447754"/>
          </a:xfrm>
          <a:prstGeom prst="rect">
            <a:avLst/>
          </a:prstGeom>
          <a:noFill/>
          <a:ln>
            <a:noFill/>
          </a:ln>
        </p:spPr>
      </p:pic>
      <p:sp>
        <p:nvSpPr>
          <p:cNvPr id="14" name="Segnaposto testo 5"/>
          <p:cNvSpPr>
            <a:spLocks noGrp="1"/>
          </p:cNvSpPr>
          <p:nvPr>
            <p:ph type="body" sz="quarter" idx="4294967295"/>
          </p:nvPr>
        </p:nvSpPr>
        <p:spPr>
          <a:xfrm>
            <a:off x="628365" y="941899"/>
            <a:ext cx="3396343" cy="717410"/>
          </a:xfrm>
          <a:prstGeom prst="rect">
            <a:avLst/>
          </a:prstGeom>
        </p:spPr>
        <p:txBody>
          <a:bodyPr/>
          <a:lstStyle/>
          <a:p>
            <a:pPr marL="0" indent="0">
              <a:buNone/>
            </a:pPr>
            <a:r>
              <a:rPr lang="it-IT" sz="4400" dirty="0">
                <a:latin typeface="Verdana" panose="020B0604030504040204" pitchFamily="34" charset="0"/>
                <a:ea typeface="Verdana" panose="020B0604030504040204" pitchFamily="34" charset="0"/>
                <a:cs typeface="Verdana" panose="020B0604030504040204" pitchFamily="34" charset="0"/>
              </a:rPr>
              <a:t>Contacts</a:t>
            </a:r>
          </a:p>
        </p:txBody>
      </p:sp>
      <p:pic>
        <p:nvPicPr>
          <p:cNvPr id="16" name="Immagine 15"/>
          <p:cNvPicPr>
            <a:picLocks noChangeAspect="1"/>
          </p:cNvPicPr>
          <p:nvPr/>
        </p:nvPicPr>
        <p:blipFill>
          <a:blip r:embed="rId14"/>
          <a:stretch>
            <a:fillRect/>
          </a:stretch>
        </p:blipFill>
        <p:spPr>
          <a:xfrm>
            <a:off x="3709626" y="5201356"/>
            <a:ext cx="630164" cy="624956"/>
          </a:xfrm>
          <a:prstGeom prst="rect">
            <a:avLst/>
          </a:prstGeom>
        </p:spPr>
      </p:pic>
      <p:pic>
        <p:nvPicPr>
          <p:cNvPr id="17" name="Immagin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23039" y="5266924"/>
            <a:ext cx="482778" cy="482778"/>
          </a:xfrm>
          <a:prstGeom prst="rect">
            <a:avLst/>
          </a:prstGeom>
        </p:spPr>
      </p:pic>
    </p:spTree>
    <p:extLst>
      <p:ext uri="{BB962C8B-B14F-4D97-AF65-F5344CB8AC3E}">
        <p14:creationId xmlns:p14="http://schemas.microsoft.com/office/powerpoint/2010/main" val="3180321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3FF1353-136E-4CCC-BA32-F2B55E31E9D9}" type="slidenum">
              <a:rPr lang="it-IT" smtClean="0">
                <a:solidFill>
                  <a:srgbClr val="2D3C69">
                    <a:tint val="75000"/>
                  </a:srgbClr>
                </a:solidFill>
              </a:rPr>
              <a:pPr/>
              <a:t>16</a:t>
            </a:fld>
            <a:endParaRPr lang="it-IT" dirty="0">
              <a:solidFill>
                <a:srgbClr val="2D3C69">
                  <a:tint val="75000"/>
                </a:srgbClr>
              </a:solidFill>
            </a:endParaRPr>
          </a:p>
        </p:txBody>
      </p:sp>
      <p:sp>
        <p:nvSpPr>
          <p:cNvPr id="4" name="Segnaposto testo 3"/>
          <p:cNvSpPr>
            <a:spLocks noGrp="1"/>
          </p:cNvSpPr>
          <p:nvPr>
            <p:ph type="body" sz="quarter" idx="15"/>
          </p:nvPr>
        </p:nvSpPr>
        <p:spPr/>
        <p:txBody>
          <a:bodyPr/>
          <a:lstStyle/>
          <a:p>
            <a:r>
              <a:rPr lang="it-IT" dirty="0" err="1"/>
              <a:t>Disclaimer</a:t>
            </a:r>
            <a:endParaRPr lang="it-IT" dirty="0"/>
          </a:p>
        </p:txBody>
      </p:sp>
      <p:sp>
        <p:nvSpPr>
          <p:cNvPr id="7" name="CasellaDiTesto 6"/>
          <p:cNvSpPr txBox="1"/>
          <p:nvPr/>
        </p:nvSpPr>
        <p:spPr>
          <a:xfrm>
            <a:off x="1336901" y="2492684"/>
            <a:ext cx="9496425" cy="2862322"/>
          </a:xfrm>
          <a:prstGeom prst="rect">
            <a:avLst/>
          </a:prstGeom>
          <a:noFill/>
        </p:spPr>
        <p:txBody>
          <a:bodyPr wrap="square" rtlCol="0">
            <a:spAutoFit/>
          </a:bodyPr>
          <a:lstStyle/>
          <a:p>
            <a:pPr algn="just"/>
            <a:r>
              <a:rPr lang="en-US" sz="1000" dirty="0">
                <a:solidFill>
                  <a:srgbClr val="2D3C69"/>
                </a:solidFill>
              </a:rPr>
              <a:t>The information contained herein is subject to change and may be rendered inaccurate for many reasons, including, but not limited to product and service changes,  new service and/or product releases, product differences between differing manufacturers, software and hardware changes, or the like.  PANTA RAY assumes no obligation to update or otherwise correct or revise this information.  However, PANTA RAY reserves the right to revise this information and to make changes from time to time to the content hereof without obligation of PANTA RAY to notify any person of such revisions or changes.</a:t>
            </a:r>
          </a:p>
          <a:p>
            <a:pPr algn="just"/>
            <a:endParaRPr lang="en-US" sz="1000" dirty="0">
              <a:solidFill>
                <a:srgbClr val="2D3C69"/>
              </a:solidFill>
            </a:endParaRPr>
          </a:p>
          <a:p>
            <a:pPr algn="just"/>
            <a:r>
              <a:rPr lang="en-US" sz="1000" dirty="0">
                <a:solidFill>
                  <a:srgbClr val="2D3C69"/>
                </a:solidFill>
              </a:rPr>
              <a:t>PANTA RAY MAKES NO REPRESENTATIONS OR WARRANTIES WITH RESPECT TO THE CONTENTS HEREOF AND ASSUMES NO RESPONSIBILITY FOR ANY INACCURACIES, ERRORS OR OMISSIONS THAT MAY APPEAR IN THIS INFORMATION.</a:t>
            </a:r>
          </a:p>
          <a:p>
            <a:pPr algn="just"/>
            <a:endParaRPr lang="en-US" sz="1000" dirty="0">
              <a:solidFill>
                <a:srgbClr val="2D3C69"/>
              </a:solidFill>
            </a:endParaRPr>
          </a:p>
          <a:p>
            <a:pPr algn="just"/>
            <a:r>
              <a:rPr lang="en-US" sz="1000" dirty="0">
                <a:solidFill>
                  <a:srgbClr val="2D3C69"/>
                </a:solidFill>
              </a:rPr>
              <a:t>PANTA RAY SPECIFICALLY DISCLAIMS ANY IMPLIED WARRANTIES OF MERCHANTABILITY OR FITNESS FOR ANY PARTICULAR PURPOSE.  IN NO EVENT WILL PANTA RAY BE LIABLE TO ANY PERSON FOR ANY DIRECT, INDIRECT, SPECIAL OR OTHER CONSEQUENTIAL DAMAGES ARISING FROM THE USE OF ANY INFORMATION CONTAINED HEREIN OR FOR THE PERFORMANCE OR OPERATION OF ANY PERSON, INCLUDING, WITHOUT LIMITATION, ANY LOST PROFITS, BUSINESS INTERRUPTION, DAMAGE TO OR DESTRUCTION OF PROPERTY, OR LOSS OF PROGRAMS OR OTHER DATA, EVEN IF PANTA RAY IS EXPRESSLY ADVISED OF THE POSSIBILITY OF SUCH DAMAGES.</a:t>
            </a:r>
          </a:p>
          <a:p>
            <a:pPr algn="just"/>
            <a:endParaRPr lang="en-US" sz="1000" dirty="0">
              <a:solidFill>
                <a:srgbClr val="2D3C69"/>
              </a:solidFill>
            </a:endParaRPr>
          </a:p>
          <a:p>
            <a:pPr algn="just"/>
            <a:r>
              <a:rPr lang="en-US" sz="1000" dirty="0">
                <a:solidFill>
                  <a:srgbClr val="2D3C69"/>
                </a:solidFill>
              </a:rPr>
              <a:t>© 2016 PANTA RAY SRL.  PANTA RAY, the trademark and logo                                            are property of Panta Ray S.r.l.  Via Antonia Pozzi, 4, Milano, VAT IT06451450966. Using, copying or reproducing the above materials and the trademarks without Panta Ray’s consent are expressly prohibited. </a:t>
            </a:r>
          </a:p>
          <a:p>
            <a:pPr algn="just"/>
            <a:r>
              <a:rPr lang="en-US" sz="1000" dirty="0">
                <a:solidFill>
                  <a:srgbClr val="2D3C69"/>
                </a:solidFill>
              </a:rPr>
              <a:t>Other product and company names are for informational purposes only and may be trademarks of their respective companies.</a:t>
            </a:r>
          </a:p>
          <a:p>
            <a:endParaRPr lang="en-US" sz="1000" dirty="0">
              <a:solidFill>
                <a:srgbClr val="2D3C69"/>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3513" y="4513846"/>
            <a:ext cx="13716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3830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3FF1353-136E-4CCC-BA32-F2B55E31E9D9}" type="slidenum">
              <a:rPr lang="it-IT" smtClean="0"/>
              <a:t>2</a:t>
            </a:fld>
            <a:endParaRPr lang="it-IT"/>
          </a:p>
        </p:txBody>
      </p:sp>
      <p:sp>
        <p:nvSpPr>
          <p:cNvPr id="34" name="Segnaposto testo 3">
            <a:extLst>
              <a:ext uri="{FF2B5EF4-FFF2-40B4-BE49-F238E27FC236}">
                <a16:creationId xmlns:a16="http://schemas.microsoft.com/office/drawing/2014/main" id="{4C4E22AE-876F-4803-B952-D0FBFC14FE52}"/>
              </a:ext>
            </a:extLst>
          </p:cNvPr>
          <p:cNvSpPr txBox="1">
            <a:spLocks/>
          </p:cNvSpPr>
          <p:nvPr/>
        </p:nvSpPr>
        <p:spPr>
          <a:xfrm>
            <a:off x="152400" y="1146416"/>
            <a:ext cx="11887200" cy="73152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400" kern="1200" baseline="0">
                <a:solidFill>
                  <a:srgbClr val="2D3C69"/>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latin typeface="Segoe UI" panose="020B0502040204020203" pitchFamily="34" charset="0"/>
                <a:cs typeface="Segoe UI" panose="020B0502040204020203" pitchFamily="34" charset="0"/>
              </a:rPr>
              <a:t>Today’s agenda</a:t>
            </a:r>
          </a:p>
        </p:txBody>
      </p:sp>
      <p:sp>
        <p:nvSpPr>
          <p:cNvPr id="3" name="Oval 2">
            <a:extLst>
              <a:ext uri="{FF2B5EF4-FFF2-40B4-BE49-F238E27FC236}">
                <a16:creationId xmlns:a16="http://schemas.microsoft.com/office/drawing/2014/main" id="{0D05FBEE-3715-4537-A300-F0147CDE6DCB}"/>
              </a:ext>
            </a:extLst>
          </p:cNvPr>
          <p:cNvSpPr/>
          <p:nvPr/>
        </p:nvSpPr>
        <p:spPr>
          <a:xfrm>
            <a:off x="457201" y="2138854"/>
            <a:ext cx="3474720" cy="146304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400" dirty="0">
                <a:latin typeface="Segoe UI" panose="020B0502040204020203" pitchFamily="34" charset="0"/>
                <a:cs typeface="Segoe UI" panose="020B0502040204020203" pitchFamily="34" charset="0"/>
              </a:rPr>
              <a:t>Monitoring terrorism</a:t>
            </a:r>
            <a:endParaRPr lang="en-US" sz="2400" dirty="0">
              <a:latin typeface="Segoe UI" panose="020B0502040204020203" pitchFamily="34" charset="0"/>
              <a:cs typeface="Segoe UI" panose="020B0502040204020203" pitchFamily="34" charset="0"/>
            </a:endParaRPr>
          </a:p>
        </p:txBody>
      </p:sp>
      <p:sp>
        <p:nvSpPr>
          <p:cNvPr id="12" name="Oval 11">
            <a:extLst>
              <a:ext uri="{FF2B5EF4-FFF2-40B4-BE49-F238E27FC236}">
                <a16:creationId xmlns:a16="http://schemas.microsoft.com/office/drawing/2014/main" id="{0125D48B-EDC1-4CF0-B12E-A658721B14CF}"/>
              </a:ext>
            </a:extLst>
          </p:cNvPr>
          <p:cNvSpPr/>
          <p:nvPr/>
        </p:nvSpPr>
        <p:spPr>
          <a:xfrm>
            <a:off x="8238307" y="1892758"/>
            <a:ext cx="3474720" cy="146304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400" dirty="0">
                <a:latin typeface="Segoe UI" panose="020B0502040204020203" pitchFamily="34" charset="0"/>
                <a:cs typeface="Segoe UI" panose="020B0502040204020203" pitchFamily="34" charset="0"/>
              </a:rPr>
              <a:t>Monitoring crises</a:t>
            </a:r>
            <a:endParaRPr lang="en-US" sz="2400" dirty="0">
              <a:latin typeface="Segoe UI" panose="020B0502040204020203" pitchFamily="34" charset="0"/>
              <a:cs typeface="Segoe UI" panose="020B0502040204020203" pitchFamily="34" charset="0"/>
            </a:endParaRPr>
          </a:p>
        </p:txBody>
      </p:sp>
      <p:sp>
        <p:nvSpPr>
          <p:cNvPr id="13" name="Oval 12">
            <a:extLst>
              <a:ext uri="{FF2B5EF4-FFF2-40B4-BE49-F238E27FC236}">
                <a16:creationId xmlns:a16="http://schemas.microsoft.com/office/drawing/2014/main" id="{E5FC6A20-4DE1-423B-AAAA-EE5288FCFF9B}"/>
              </a:ext>
            </a:extLst>
          </p:cNvPr>
          <p:cNvSpPr/>
          <p:nvPr/>
        </p:nvSpPr>
        <p:spPr>
          <a:xfrm>
            <a:off x="4347754" y="3021725"/>
            <a:ext cx="3474720" cy="146304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400" dirty="0">
                <a:latin typeface="Segoe UI" panose="020B0502040204020203" pitchFamily="34" charset="0"/>
                <a:cs typeface="Segoe UI" panose="020B0502040204020203" pitchFamily="34" charset="0"/>
              </a:rPr>
              <a:t>Crisis communications</a:t>
            </a:r>
            <a:endParaRPr lang="en-US" sz="2400" dirty="0">
              <a:latin typeface="Segoe UI" panose="020B0502040204020203" pitchFamily="34" charset="0"/>
              <a:cs typeface="Segoe UI" panose="020B0502040204020203" pitchFamily="34" charset="0"/>
            </a:endParaRPr>
          </a:p>
        </p:txBody>
      </p:sp>
      <p:sp>
        <p:nvSpPr>
          <p:cNvPr id="14" name="Oval 13">
            <a:extLst>
              <a:ext uri="{FF2B5EF4-FFF2-40B4-BE49-F238E27FC236}">
                <a16:creationId xmlns:a16="http://schemas.microsoft.com/office/drawing/2014/main" id="{D448EB27-6684-42EB-ABF9-62D0A3FAF9BA}"/>
              </a:ext>
            </a:extLst>
          </p:cNvPr>
          <p:cNvSpPr/>
          <p:nvPr/>
        </p:nvSpPr>
        <p:spPr>
          <a:xfrm>
            <a:off x="999310" y="4484765"/>
            <a:ext cx="3474720" cy="146304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400" dirty="0">
                <a:latin typeface="Segoe UI" panose="020B0502040204020203" pitchFamily="34" charset="0"/>
                <a:cs typeface="Segoe UI" panose="020B0502040204020203" pitchFamily="34" charset="0"/>
              </a:rPr>
              <a:t>Sharing intelligence</a:t>
            </a:r>
            <a:endParaRPr lang="en-US" sz="2400" dirty="0">
              <a:latin typeface="Segoe UI" panose="020B0502040204020203" pitchFamily="34" charset="0"/>
              <a:cs typeface="Segoe UI" panose="020B0502040204020203" pitchFamily="34" charset="0"/>
            </a:endParaRPr>
          </a:p>
        </p:txBody>
      </p:sp>
      <p:sp>
        <p:nvSpPr>
          <p:cNvPr id="15" name="Oval 14">
            <a:extLst>
              <a:ext uri="{FF2B5EF4-FFF2-40B4-BE49-F238E27FC236}">
                <a16:creationId xmlns:a16="http://schemas.microsoft.com/office/drawing/2014/main" id="{E713218F-23B4-46F7-9A75-C47AD131E23E}"/>
              </a:ext>
            </a:extLst>
          </p:cNvPr>
          <p:cNvSpPr/>
          <p:nvPr/>
        </p:nvSpPr>
        <p:spPr>
          <a:xfrm>
            <a:off x="7003268" y="4621167"/>
            <a:ext cx="3474720" cy="146304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400" dirty="0">
                <a:latin typeface="Segoe UI" panose="020B0502040204020203" pitchFamily="34" charset="0"/>
                <a:cs typeface="Segoe UI" panose="020B0502040204020203" pitchFamily="34" charset="0"/>
              </a:rPr>
              <a:t>Escalating information</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673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3FF1353-136E-4CCC-BA32-F2B55E31E9D9}" type="slidenum">
              <a:rPr lang="it-IT" smtClean="0"/>
              <a:t>3</a:t>
            </a:fld>
            <a:endParaRPr lang="it-IT"/>
          </a:p>
        </p:txBody>
      </p:sp>
      <p:sp>
        <p:nvSpPr>
          <p:cNvPr id="34" name="Segnaposto testo 3">
            <a:extLst>
              <a:ext uri="{FF2B5EF4-FFF2-40B4-BE49-F238E27FC236}">
                <a16:creationId xmlns:a16="http://schemas.microsoft.com/office/drawing/2014/main" id="{4C4E22AE-876F-4803-B952-D0FBFC14FE52}"/>
              </a:ext>
            </a:extLst>
          </p:cNvPr>
          <p:cNvSpPr txBox="1">
            <a:spLocks/>
          </p:cNvSpPr>
          <p:nvPr/>
        </p:nvSpPr>
        <p:spPr>
          <a:xfrm>
            <a:off x="152400" y="1068219"/>
            <a:ext cx="11887200" cy="822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400" kern="1200" baseline="0">
                <a:solidFill>
                  <a:srgbClr val="2D3C69"/>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latin typeface="Segoe UI" panose="020B0502040204020203" pitchFamily="34" charset="0"/>
                <a:cs typeface="Segoe UI" panose="020B0502040204020203" pitchFamily="34" charset="0"/>
              </a:rPr>
              <a:t>Previous works</a:t>
            </a:r>
          </a:p>
        </p:txBody>
      </p:sp>
      <p:pic>
        <p:nvPicPr>
          <p:cNvPr id="5" name="Graphic 4" descr="Building">
            <a:extLst>
              <a:ext uri="{FF2B5EF4-FFF2-40B4-BE49-F238E27FC236}">
                <a16:creationId xmlns:a16="http://schemas.microsoft.com/office/drawing/2014/main" id="{7CBA2708-72A1-40D1-A06B-7F73D06DDE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876" y="3510257"/>
            <a:ext cx="1370588" cy="1370588"/>
          </a:xfrm>
          <a:prstGeom prst="rect">
            <a:avLst/>
          </a:prstGeom>
        </p:spPr>
      </p:pic>
      <p:pic>
        <p:nvPicPr>
          <p:cNvPr id="8" name="Graphic 7" descr="Bank">
            <a:extLst>
              <a:ext uri="{FF2B5EF4-FFF2-40B4-BE49-F238E27FC236}">
                <a16:creationId xmlns:a16="http://schemas.microsoft.com/office/drawing/2014/main" id="{EEEFB8D2-80B9-4DEA-AC77-08FC32CCCB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12508" y="3199179"/>
            <a:ext cx="1370588" cy="1370588"/>
          </a:xfrm>
          <a:prstGeom prst="rect">
            <a:avLst/>
          </a:prstGeom>
        </p:spPr>
      </p:pic>
      <p:sp>
        <p:nvSpPr>
          <p:cNvPr id="9" name="Oval 8">
            <a:extLst>
              <a:ext uri="{FF2B5EF4-FFF2-40B4-BE49-F238E27FC236}">
                <a16:creationId xmlns:a16="http://schemas.microsoft.com/office/drawing/2014/main" id="{9256A86C-5E2D-48A1-B44E-52B19076D581}"/>
              </a:ext>
            </a:extLst>
          </p:cNvPr>
          <p:cNvSpPr/>
          <p:nvPr/>
        </p:nvSpPr>
        <p:spPr>
          <a:xfrm>
            <a:off x="2297154" y="2010459"/>
            <a:ext cx="2743200" cy="11887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400" dirty="0"/>
              <a:t>Growing use of SMM</a:t>
            </a:r>
            <a:endParaRPr lang="en-US" sz="2400" dirty="0"/>
          </a:p>
        </p:txBody>
      </p:sp>
      <p:sp>
        <p:nvSpPr>
          <p:cNvPr id="16" name="Oval 15">
            <a:extLst>
              <a:ext uri="{FF2B5EF4-FFF2-40B4-BE49-F238E27FC236}">
                <a16:creationId xmlns:a16="http://schemas.microsoft.com/office/drawing/2014/main" id="{DAB6E421-CA0A-44E2-833C-0B2B326183CC}"/>
              </a:ext>
            </a:extLst>
          </p:cNvPr>
          <p:cNvSpPr/>
          <p:nvPr/>
        </p:nvSpPr>
        <p:spPr>
          <a:xfrm>
            <a:off x="1897249" y="5404003"/>
            <a:ext cx="2743200" cy="11887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400" dirty="0"/>
              <a:t>Mainly reputational use</a:t>
            </a:r>
            <a:endParaRPr lang="en-US" sz="2400" dirty="0"/>
          </a:p>
        </p:txBody>
      </p:sp>
      <p:sp>
        <p:nvSpPr>
          <p:cNvPr id="17" name="Oval 16">
            <a:extLst>
              <a:ext uri="{FF2B5EF4-FFF2-40B4-BE49-F238E27FC236}">
                <a16:creationId xmlns:a16="http://schemas.microsoft.com/office/drawing/2014/main" id="{EA85ECF2-143F-479C-A131-380A34D036D9}"/>
              </a:ext>
            </a:extLst>
          </p:cNvPr>
          <p:cNvSpPr/>
          <p:nvPr/>
        </p:nvSpPr>
        <p:spPr>
          <a:xfrm>
            <a:off x="2922007" y="3566436"/>
            <a:ext cx="2743200" cy="11887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400" dirty="0"/>
              <a:t>Need for more discussions</a:t>
            </a:r>
            <a:endParaRPr lang="en-US" sz="2400" dirty="0"/>
          </a:p>
        </p:txBody>
      </p:sp>
      <p:sp>
        <p:nvSpPr>
          <p:cNvPr id="18" name="Oval 17">
            <a:extLst>
              <a:ext uri="{FF2B5EF4-FFF2-40B4-BE49-F238E27FC236}">
                <a16:creationId xmlns:a16="http://schemas.microsoft.com/office/drawing/2014/main" id="{0DCA6ACF-2237-4F8F-B705-48C86EF6CAFE}"/>
              </a:ext>
            </a:extLst>
          </p:cNvPr>
          <p:cNvSpPr/>
          <p:nvPr/>
        </p:nvSpPr>
        <p:spPr>
          <a:xfrm>
            <a:off x="6933074" y="1898044"/>
            <a:ext cx="2743200" cy="11887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400" dirty="0"/>
              <a:t>Call for SMM</a:t>
            </a:r>
            <a:endParaRPr lang="en-US" sz="2400" dirty="0"/>
          </a:p>
        </p:txBody>
      </p:sp>
      <p:sp>
        <p:nvSpPr>
          <p:cNvPr id="19" name="Oval 18">
            <a:extLst>
              <a:ext uri="{FF2B5EF4-FFF2-40B4-BE49-F238E27FC236}">
                <a16:creationId xmlns:a16="http://schemas.microsoft.com/office/drawing/2014/main" id="{4A5A087B-ACAB-4E7A-96C5-B67D6F262477}"/>
              </a:ext>
            </a:extLst>
          </p:cNvPr>
          <p:cNvSpPr/>
          <p:nvPr/>
        </p:nvSpPr>
        <p:spPr>
          <a:xfrm>
            <a:off x="6444770" y="3692125"/>
            <a:ext cx="2743200" cy="11887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400" dirty="0"/>
              <a:t>Market research</a:t>
            </a:r>
            <a:endParaRPr lang="en-US" sz="2400" dirty="0"/>
          </a:p>
        </p:txBody>
      </p:sp>
      <p:sp>
        <p:nvSpPr>
          <p:cNvPr id="20" name="Oval 19">
            <a:extLst>
              <a:ext uri="{FF2B5EF4-FFF2-40B4-BE49-F238E27FC236}">
                <a16:creationId xmlns:a16="http://schemas.microsoft.com/office/drawing/2014/main" id="{44C2A6DB-4B99-4BDC-A5C3-380EDE0E77C7}"/>
              </a:ext>
            </a:extLst>
          </p:cNvPr>
          <p:cNvSpPr/>
          <p:nvPr/>
        </p:nvSpPr>
        <p:spPr>
          <a:xfrm>
            <a:off x="7816370" y="5390521"/>
            <a:ext cx="2743200" cy="11887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400" dirty="0"/>
              <a:t>Purely theoretical works</a:t>
            </a:r>
            <a:endParaRPr lang="en-US" sz="2400" dirty="0"/>
          </a:p>
        </p:txBody>
      </p:sp>
      <p:cxnSp>
        <p:nvCxnSpPr>
          <p:cNvPr id="11" name="Straight Arrow Connector 10">
            <a:extLst>
              <a:ext uri="{FF2B5EF4-FFF2-40B4-BE49-F238E27FC236}">
                <a16:creationId xmlns:a16="http://schemas.microsoft.com/office/drawing/2014/main" id="{1D84BCDB-0440-4D8B-AEA9-268284F54228}"/>
              </a:ext>
            </a:extLst>
          </p:cNvPr>
          <p:cNvCxnSpPr>
            <a:cxnSpLocks/>
          </p:cNvCxnSpPr>
          <p:nvPr/>
        </p:nvCxnSpPr>
        <p:spPr>
          <a:xfrm flipV="1">
            <a:off x="1406232" y="2994080"/>
            <a:ext cx="982033" cy="593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084BCC1-5C51-471A-AE61-CDE7361E94A3}"/>
              </a:ext>
            </a:extLst>
          </p:cNvPr>
          <p:cNvCxnSpPr>
            <a:cxnSpLocks/>
          </p:cNvCxnSpPr>
          <p:nvPr/>
        </p:nvCxnSpPr>
        <p:spPr>
          <a:xfrm>
            <a:off x="1406232" y="4195551"/>
            <a:ext cx="12423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3E86C72-AC84-44F1-BBE3-22C3251C32D8}"/>
              </a:ext>
            </a:extLst>
          </p:cNvPr>
          <p:cNvCxnSpPr>
            <a:cxnSpLocks/>
          </p:cNvCxnSpPr>
          <p:nvPr/>
        </p:nvCxnSpPr>
        <p:spPr>
          <a:xfrm>
            <a:off x="1406232" y="4803028"/>
            <a:ext cx="890922" cy="587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98A2F08-5798-47A2-AB14-BE2BD40D55BC}"/>
              </a:ext>
            </a:extLst>
          </p:cNvPr>
          <p:cNvCxnSpPr>
            <a:cxnSpLocks/>
          </p:cNvCxnSpPr>
          <p:nvPr/>
        </p:nvCxnSpPr>
        <p:spPr>
          <a:xfrm flipH="1" flipV="1">
            <a:off x="9692342" y="2855931"/>
            <a:ext cx="890403" cy="5665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41DDC44-3A9D-431F-B93F-2B8476BB9F4D}"/>
              </a:ext>
            </a:extLst>
          </p:cNvPr>
          <p:cNvCxnSpPr>
            <a:cxnSpLocks/>
          </p:cNvCxnSpPr>
          <p:nvPr/>
        </p:nvCxnSpPr>
        <p:spPr>
          <a:xfrm flipH="1">
            <a:off x="9291228" y="4119090"/>
            <a:ext cx="1121280" cy="37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FCA9712-0DB2-44BF-9FB5-E7CCF027FD44}"/>
              </a:ext>
            </a:extLst>
          </p:cNvPr>
          <p:cNvCxnSpPr>
            <a:cxnSpLocks/>
          </p:cNvCxnSpPr>
          <p:nvPr/>
        </p:nvCxnSpPr>
        <p:spPr>
          <a:xfrm flipH="1">
            <a:off x="10137543" y="4624521"/>
            <a:ext cx="761935" cy="779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551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3FF1353-136E-4CCC-BA32-F2B55E31E9D9}" type="slidenum">
              <a:rPr lang="it-IT" smtClean="0"/>
              <a:t>4</a:t>
            </a:fld>
            <a:endParaRPr lang="it-IT"/>
          </a:p>
        </p:txBody>
      </p:sp>
      <p:sp>
        <p:nvSpPr>
          <p:cNvPr id="4" name="Segnaposto testo 3"/>
          <p:cNvSpPr>
            <a:spLocks noGrp="1"/>
          </p:cNvSpPr>
          <p:nvPr>
            <p:ph type="body" sz="quarter" idx="15"/>
          </p:nvPr>
        </p:nvSpPr>
        <p:spPr>
          <a:xfrm>
            <a:off x="119743" y="1068219"/>
            <a:ext cx="11952514" cy="717410"/>
          </a:xfrm>
        </p:spPr>
        <p:txBody>
          <a:bodyPr/>
          <a:lstStyle/>
          <a:p>
            <a:r>
              <a:rPr lang="it-IT" sz="3600" dirty="0">
                <a:latin typeface="Segoe UI" panose="020B0502040204020203" pitchFamily="34" charset="0"/>
                <a:cs typeface="Segoe UI" panose="020B0502040204020203" pitchFamily="34" charset="0"/>
              </a:rPr>
              <a:t>Gathering information during a crisis</a:t>
            </a:r>
            <a:endParaRPr lang="en-US" sz="3600" dirty="0">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EC4B1054-B776-4573-ACBD-456F75531FFD}"/>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82877" y="2214968"/>
            <a:ext cx="5652917" cy="3282201"/>
          </a:xfrm>
          <a:prstGeom prst="rect">
            <a:avLst/>
          </a:prstGeom>
        </p:spPr>
      </p:pic>
      <p:pic>
        <p:nvPicPr>
          <p:cNvPr id="8" name="Picture 7">
            <a:extLst>
              <a:ext uri="{FF2B5EF4-FFF2-40B4-BE49-F238E27FC236}">
                <a16:creationId xmlns:a16="http://schemas.microsoft.com/office/drawing/2014/main" id="{45BE133A-D6F5-4B1A-B3B5-0226ED05B095}"/>
              </a:ext>
            </a:extLst>
          </p:cNvPr>
          <p:cNvPicPr>
            <a:picLocks noChangeAspect="1"/>
          </p:cNvPicPr>
          <p:nvPr/>
        </p:nvPicPr>
        <p:blipFill>
          <a:blip r:embed="rId4"/>
          <a:stretch>
            <a:fillRect/>
          </a:stretch>
        </p:blipFill>
        <p:spPr>
          <a:xfrm>
            <a:off x="382877" y="6236594"/>
            <a:ext cx="8949704" cy="304826"/>
          </a:xfrm>
          <a:prstGeom prst="rect">
            <a:avLst/>
          </a:prstGeom>
        </p:spPr>
      </p:pic>
      <p:sp>
        <p:nvSpPr>
          <p:cNvPr id="3" name="Rectangle: Rounded Corners 2">
            <a:extLst>
              <a:ext uri="{FF2B5EF4-FFF2-40B4-BE49-F238E27FC236}">
                <a16:creationId xmlns:a16="http://schemas.microsoft.com/office/drawing/2014/main" id="{E2144C72-BDE4-4D41-BE1A-4565B327FA2F}"/>
              </a:ext>
            </a:extLst>
          </p:cNvPr>
          <p:cNvSpPr/>
          <p:nvPr/>
        </p:nvSpPr>
        <p:spPr>
          <a:xfrm>
            <a:off x="382877" y="1996966"/>
            <a:ext cx="5713123" cy="1066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F343681-F78D-4BD5-B32C-49B05A8822A8}"/>
              </a:ext>
            </a:extLst>
          </p:cNvPr>
          <p:cNvSpPr/>
          <p:nvPr/>
        </p:nvSpPr>
        <p:spPr>
          <a:xfrm>
            <a:off x="382877" y="5683174"/>
            <a:ext cx="5652917" cy="1066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664C19C3-A387-4686-841F-F84B3FFDDDA1}"/>
              </a:ext>
            </a:extLst>
          </p:cNvPr>
          <p:cNvSpPr/>
          <p:nvPr/>
        </p:nvSpPr>
        <p:spPr>
          <a:xfrm>
            <a:off x="7472852" y="3145972"/>
            <a:ext cx="4115551" cy="735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C5B6AA3-F937-45E5-9B00-A9945D4EDA66}"/>
              </a:ext>
            </a:extLst>
          </p:cNvPr>
          <p:cNvSpPr txBox="1"/>
          <p:nvPr/>
        </p:nvSpPr>
        <p:spPr>
          <a:xfrm>
            <a:off x="7430809" y="2652339"/>
            <a:ext cx="4367799" cy="461665"/>
          </a:xfrm>
          <a:prstGeom prst="rect">
            <a:avLst/>
          </a:prstGeom>
          <a:noFill/>
        </p:spPr>
        <p:txBody>
          <a:bodyPr wrap="square" rtlCol="0">
            <a:spAutoFit/>
          </a:bodyPr>
          <a:lstStyle/>
          <a:p>
            <a:r>
              <a:rPr lang="it-IT" sz="2400" dirty="0">
                <a:latin typeface="Segoe UI" panose="020B0502040204020203" pitchFamily="34" charset="0"/>
                <a:cs typeface="Segoe UI" panose="020B0502040204020203" pitchFamily="34" charset="0"/>
              </a:rPr>
              <a:t>Official social media account</a:t>
            </a:r>
            <a:endParaRPr lang="en-US" sz="2400" dirty="0">
              <a:latin typeface="Segoe UI" panose="020B0502040204020203" pitchFamily="34" charset="0"/>
              <a:cs typeface="Segoe UI" panose="020B0502040204020203" pitchFamily="34" charset="0"/>
            </a:endParaRPr>
          </a:p>
        </p:txBody>
      </p:sp>
      <p:sp>
        <p:nvSpPr>
          <p:cNvPr id="10" name="Rectangle: Rounded Corners 9">
            <a:extLst>
              <a:ext uri="{FF2B5EF4-FFF2-40B4-BE49-F238E27FC236}">
                <a16:creationId xmlns:a16="http://schemas.microsoft.com/office/drawing/2014/main" id="{04BDC48E-AE95-4E8D-9D72-9B101B2D423B}"/>
              </a:ext>
            </a:extLst>
          </p:cNvPr>
          <p:cNvSpPr/>
          <p:nvPr/>
        </p:nvSpPr>
        <p:spPr>
          <a:xfrm>
            <a:off x="7472852" y="4174262"/>
            <a:ext cx="4115551" cy="735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4A2175A-3C9B-4E2D-A38B-1F318E1339B8}"/>
              </a:ext>
            </a:extLst>
          </p:cNvPr>
          <p:cNvSpPr txBox="1"/>
          <p:nvPr/>
        </p:nvSpPr>
        <p:spPr>
          <a:xfrm>
            <a:off x="7430811" y="3652483"/>
            <a:ext cx="4761189" cy="461665"/>
          </a:xfrm>
          <a:prstGeom prst="rect">
            <a:avLst/>
          </a:prstGeom>
          <a:noFill/>
        </p:spPr>
        <p:txBody>
          <a:bodyPr wrap="square" rtlCol="0">
            <a:spAutoFit/>
          </a:bodyPr>
          <a:lstStyle/>
          <a:p>
            <a:r>
              <a:rPr lang="it-IT" sz="2400" dirty="0">
                <a:latin typeface="Segoe UI" panose="020B0502040204020203" pitchFamily="34" charset="0"/>
                <a:cs typeface="Segoe UI" panose="020B0502040204020203" pitchFamily="34" charset="0"/>
              </a:rPr>
              <a:t>External exchange of information </a:t>
            </a:r>
            <a:endParaRPr lang="en-US" sz="2400" dirty="0">
              <a:latin typeface="Segoe UI" panose="020B0502040204020203" pitchFamily="34" charset="0"/>
              <a:cs typeface="Segoe UI" panose="020B0502040204020203" pitchFamily="34" charset="0"/>
            </a:endParaRPr>
          </a:p>
        </p:txBody>
      </p:sp>
      <p:sp>
        <p:nvSpPr>
          <p:cNvPr id="12" name="Rectangle: Rounded Corners 11">
            <a:extLst>
              <a:ext uri="{FF2B5EF4-FFF2-40B4-BE49-F238E27FC236}">
                <a16:creationId xmlns:a16="http://schemas.microsoft.com/office/drawing/2014/main" id="{7E4B20DE-F18C-4219-911C-43C1A826F6E7}"/>
              </a:ext>
            </a:extLst>
          </p:cNvPr>
          <p:cNvSpPr/>
          <p:nvPr/>
        </p:nvSpPr>
        <p:spPr>
          <a:xfrm>
            <a:off x="7430811" y="5168642"/>
            <a:ext cx="4115551" cy="735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D0EC64F-871C-4DBA-A493-1A1148D5DCEF}"/>
              </a:ext>
            </a:extLst>
          </p:cNvPr>
          <p:cNvSpPr txBox="1"/>
          <p:nvPr/>
        </p:nvSpPr>
        <p:spPr>
          <a:xfrm>
            <a:off x="7430810" y="4643041"/>
            <a:ext cx="4367799" cy="461665"/>
          </a:xfrm>
          <a:prstGeom prst="rect">
            <a:avLst/>
          </a:prstGeom>
          <a:noFill/>
        </p:spPr>
        <p:txBody>
          <a:bodyPr wrap="square" rtlCol="0">
            <a:spAutoFit/>
          </a:bodyPr>
          <a:lstStyle/>
          <a:p>
            <a:r>
              <a:rPr lang="it-IT" sz="2400" dirty="0">
                <a:latin typeface="Segoe UI" panose="020B0502040204020203" pitchFamily="34" charset="0"/>
                <a:cs typeface="Segoe UI" panose="020B0502040204020203" pitchFamily="34" charset="0"/>
              </a:rPr>
              <a:t>Official media account</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85949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98B8F5-CA15-4393-A950-70D046BBC068}"/>
              </a:ext>
            </a:extLst>
          </p:cNvPr>
          <p:cNvSpPr>
            <a:spLocks noGrp="1"/>
          </p:cNvSpPr>
          <p:nvPr>
            <p:ph type="sldNum" sz="quarter" idx="12"/>
          </p:nvPr>
        </p:nvSpPr>
        <p:spPr/>
        <p:txBody>
          <a:bodyPr/>
          <a:lstStyle/>
          <a:p>
            <a:fld id="{63FF1353-136E-4CCC-BA32-F2B55E31E9D9}" type="slidenum">
              <a:rPr lang="it-IT" smtClean="0"/>
              <a:t>5</a:t>
            </a:fld>
            <a:endParaRPr lang="it-IT"/>
          </a:p>
        </p:txBody>
      </p:sp>
      <p:sp>
        <p:nvSpPr>
          <p:cNvPr id="4" name="Text Placeholder 3">
            <a:extLst>
              <a:ext uri="{FF2B5EF4-FFF2-40B4-BE49-F238E27FC236}">
                <a16:creationId xmlns:a16="http://schemas.microsoft.com/office/drawing/2014/main" id="{C00A3783-D07E-40BA-ADA4-0D8F24DFF7AB}"/>
              </a:ext>
            </a:extLst>
          </p:cNvPr>
          <p:cNvSpPr>
            <a:spLocks noGrp="1"/>
          </p:cNvSpPr>
          <p:nvPr>
            <p:ph type="body" sz="quarter" idx="15"/>
          </p:nvPr>
        </p:nvSpPr>
        <p:spPr/>
        <p:txBody>
          <a:bodyPr/>
          <a:lstStyle/>
          <a:p>
            <a:r>
              <a:rPr lang="it-IT" sz="3600" dirty="0">
                <a:latin typeface="Segoe UI" panose="020B0502040204020203" pitchFamily="34" charset="0"/>
                <a:cs typeface="Segoe UI" panose="020B0502040204020203" pitchFamily="34" charset="0"/>
              </a:rPr>
              <a:t>Risk and threat assessments</a:t>
            </a:r>
            <a:endParaRPr lang="en-US" sz="3600" dirty="0">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64CAAAEF-A2D6-41C3-81B6-E42244B9A4D6}"/>
              </a:ext>
            </a:extLst>
          </p:cNvPr>
          <p:cNvPicPr>
            <a:picLocks noChangeAspect="1"/>
          </p:cNvPicPr>
          <p:nvPr/>
        </p:nvPicPr>
        <p:blipFill>
          <a:blip r:embed="rId2">
            <a:alphaModFix/>
            <a:grayscl/>
          </a:blip>
          <a:stretch>
            <a:fillRect/>
          </a:stretch>
        </p:blipFill>
        <p:spPr>
          <a:xfrm>
            <a:off x="246123" y="2400723"/>
            <a:ext cx="5697239" cy="2843807"/>
          </a:xfrm>
          <a:prstGeom prst="rect">
            <a:avLst/>
          </a:prstGeom>
          <a:ln>
            <a:solidFill>
              <a:schemeClr val="tx1"/>
            </a:solidFill>
          </a:ln>
        </p:spPr>
      </p:pic>
      <p:sp>
        <p:nvSpPr>
          <p:cNvPr id="8" name="TextBox 7">
            <a:extLst>
              <a:ext uri="{FF2B5EF4-FFF2-40B4-BE49-F238E27FC236}">
                <a16:creationId xmlns:a16="http://schemas.microsoft.com/office/drawing/2014/main" id="{D5570124-2D76-4F51-89C9-9CF2D382797F}"/>
              </a:ext>
            </a:extLst>
          </p:cNvPr>
          <p:cNvSpPr txBox="1"/>
          <p:nvPr/>
        </p:nvSpPr>
        <p:spPr>
          <a:xfrm>
            <a:off x="108857" y="6215007"/>
            <a:ext cx="9573623" cy="261610"/>
          </a:xfrm>
          <a:prstGeom prst="rect">
            <a:avLst/>
          </a:prstGeom>
          <a:noFill/>
        </p:spPr>
        <p:txBody>
          <a:bodyPr wrap="square" rtlCol="0">
            <a:spAutoFit/>
          </a:bodyPr>
          <a:lstStyle/>
          <a:p>
            <a:r>
              <a:rPr lang="it-IT" sz="1100" dirty="0"/>
              <a:t>Source: BCI Horizon Scan 2019: Gathering information during a risk and threat assessment (N=334)</a:t>
            </a:r>
            <a:endParaRPr lang="en-US" sz="1100" dirty="0"/>
          </a:p>
        </p:txBody>
      </p:sp>
      <p:sp>
        <p:nvSpPr>
          <p:cNvPr id="3" name="Rectangle: Rounded Corners 2">
            <a:extLst>
              <a:ext uri="{FF2B5EF4-FFF2-40B4-BE49-F238E27FC236}">
                <a16:creationId xmlns:a16="http://schemas.microsoft.com/office/drawing/2014/main" id="{732CF08F-9C02-4AD4-92F6-66046ECC25FF}"/>
              </a:ext>
            </a:extLst>
          </p:cNvPr>
          <p:cNvSpPr/>
          <p:nvPr/>
        </p:nvSpPr>
        <p:spPr>
          <a:xfrm>
            <a:off x="246123" y="2155761"/>
            <a:ext cx="5686097" cy="735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9DE20C00-93C3-4950-B006-EC63A6B9B3A6}"/>
              </a:ext>
            </a:extLst>
          </p:cNvPr>
          <p:cNvSpPr/>
          <p:nvPr/>
        </p:nvSpPr>
        <p:spPr>
          <a:xfrm>
            <a:off x="234980" y="5457966"/>
            <a:ext cx="5686097" cy="735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AE0DD1D-FFC6-479B-891D-1D2D0CD6553B}"/>
              </a:ext>
            </a:extLst>
          </p:cNvPr>
          <p:cNvSpPr/>
          <p:nvPr/>
        </p:nvSpPr>
        <p:spPr>
          <a:xfrm>
            <a:off x="7620000" y="2615998"/>
            <a:ext cx="3699641" cy="241325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it-IT" sz="2400" dirty="0"/>
              <a:t>42% use social media monitoring in their risk and threat assessment process</a:t>
            </a:r>
            <a:endParaRPr lang="en-US" sz="2400" dirty="0"/>
          </a:p>
        </p:txBody>
      </p:sp>
      <p:cxnSp>
        <p:nvCxnSpPr>
          <p:cNvPr id="14" name="Straight Arrow Connector 13">
            <a:extLst>
              <a:ext uri="{FF2B5EF4-FFF2-40B4-BE49-F238E27FC236}">
                <a16:creationId xmlns:a16="http://schemas.microsoft.com/office/drawing/2014/main" id="{1822FACA-90F6-434D-830A-F068FE38E09D}"/>
              </a:ext>
            </a:extLst>
          </p:cNvPr>
          <p:cNvCxnSpPr/>
          <p:nvPr/>
        </p:nvCxnSpPr>
        <p:spPr>
          <a:xfrm>
            <a:off x="6201103" y="3822625"/>
            <a:ext cx="10405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252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6BFE7A-8072-4BC6-90D9-5DA582C0C41F}"/>
              </a:ext>
            </a:extLst>
          </p:cNvPr>
          <p:cNvSpPr>
            <a:spLocks noGrp="1"/>
          </p:cNvSpPr>
          <p:nvPr>
            <p:ph type="sldNum" sz="quarter" idx="12"/>
          </p:nvPr>
        </p:nvSpPr>
        <p:spPr/>
        <p:txBody>
          <a:bodyPr/>
          <a:lstStyle/>
          <a:p>
            <a:fld id="{63FF1353-136E-4CCC-BA32-F2B55E31E9D9}" type="slidenum">
              <a:rPr lang="it-IT" smtClean="0"/>
              <a:t>6</a:t>
            </a:fld>
            <a:endParaRPr lang="it-IT"/>
          </a:p>
        </p:txBody>
      </p:sp>
      <p:sp>
        <p:nvSpPr>
          <p:cNvPr id="4" name="Text Placeholder 3">
            <a:extLst>
              <a:ext uri="{FF2B5EF4-FFF2-40B4-BE49-F238E27FC236}">
                <a16:creationId xmlns:a16="http://schemas.microsoft.com/office/drawing/2014/main" id="{3F845F18-6F84-43AF-9D92-2A1AB9DEDB98}"/>
              </a:ext>
            </a:extLst>
          </p:cNvPr>
          <p:cNvSpPr>
            <a:spLocks noGrp="1"/>
          </p:cNvSpPr>
          <p:nvPr>
            <p:ph type="body" sz="quarter" idx="15"/>
          </p:nvPr>
        </p:nvSpPr>
        <p:spPr>
          <a:xfrm>
            <a:off x="108857" y="1142805"/>
            <a:ext cx="11952514" cy="717410"/>
          </a:xfrm>
        </p:spPr>
        <p:txBody>
          <a:bodyPr/>
          <a:lstStyle/>
          <a:p>
            <a:r>
              <a:rPr lang="it-IT" sz="3600" dirty="0">
                <a:latin typeface="Segoe UI" panose="020B0502040204020203" pitchFamily="34" charset="0"/>
                <a:cs typeface="Segoe UI" panose="020B0502040204020203" pitchFamily="34" charset="0"/>
              </a:rPr>
              <a:t>Selecting the sample</a:t>
            </a:r>
            <a:endParaRPr lang="en-US" sz="3600" dirty="0">
              <a:latin typeface="Segoe UI" panose="020B0502040204020203" pitchFamily="34" charset="0"/>
              <a:cs typeface="Segoe UI" panose="020B0502040204020203" pitchFamily="34" charset="0"/>
            </a:endParaRPr>
          </a:p>
        </p:txBody>
      </p:sp>
      <p:sp>
        <p:nvSpPr>
          <p:cNvPr id="3" name="Arrow: Right 2">
            <a:extLst>
              <a:ext uri="{FF2B5EF4-FFF2-40B4-BE49-F238E27FC236}">
                <a16:creationId xmlns:a16="http://schemas.microsoft.com/office/drawing/2014/main" id="{2DE1EDCF-EA93-4F68-8274-F64EDCBBB200}"/>
              </a:ext>
            </a:extLst>
          </p:cNvPr>
          <p:cNvSpPr/>
          <p:nvPr/>
        </p:nvSpPr>
        <p:spPr>
          <a:xfrm>
            <a:off x="294289" y="4997786"/>
            <a:ext cx="11687504" cy="7174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30B3C94-9C0B-4279-8C9E-59382961FDE3}"/>
              </a:ext>
            </a:extLst>
          </p:cNvPr>
          <p:cNvSpPr/>
          <p:nvPr/>
        </p:nvSpPr>
        <p:spPr>
          <a:xfrm>
            <a:off x="252249" y="2554014"/>
            <a:ext cx="2560320" cy="173736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latin typeface="Segoe UI" panose="020B0502040204020203" pitchFamily="34" charset="0"/>
                <a:cs typeface="Segoe UI" panose="020B0502040204020203" pitchFamily="34" charset="0"/>
              </a:rPr>
              <a:t>Overall number of respondents</a:t>
            </a:r>
            <a:endParaRPr lang="en-US" sz="2000" dirty="0">
              <a:latin typeface="Segoe UI" panose="020B0502040204020203" pitchFamily="34" charset="0"/>
              <a:cs typeface="Segoe UI" panose="020B0502040204020203" pitchFamily="34" charset="0"/>
            </a:endParaRPr>
          </a:p>
        </p:txBody>
      </p:sp>
      <p:sp>
        <p:nvSpPr>
          <p:cNvPr id="8" name="Oval 7">
            <a:extLst>
              <a:ext uri="{FF2B5EF4-FFF2-40B4-BE49-F238E27FC236}">
                <a16:creationId xmlns:a16="http://schemas.microsoft.com/office/drawing/2014/main" id="{804D6FF2-E5F5-4556-B8E7-AA638896C519}"/>
              </a:ext>
            </a:extLst>
          </p:cNvPr>
          <p:cNvSpPr/>
          <p:nvPr/>
        </p:nvSpPr>
        <p:spPr>
          <a:xfrm>
            <a:off x="3316013" y="2554014"/>
            <a:ext cx="2560320" cy="173736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latin typeface="Segoe UI" panose="020B0502040204020203" pitchFamily="34" charset="0"/>
                <a:cs typeface="Segoe UI" panose="020B0502040204020203" pitchFamily="34" charset="0"/>
              </a:rPr>
              <a:t>Respondents using social media</a:t>
            </a:r>
            <a:endParaRPr lang="en-US" sz="2000" dirty="0">
              <a:latin typeface="Segoe UI" panose="020B0502040204020203" pitchFamily="34" charset="0"/>
              <a:cs typeface="Segoe UI" panose="020B0502040204020203" pitchFamily="34" charset="0"/>
            </a:endParaRPr>
          </a:p>
        </p:txBody>
      </p:sp>
      <p:sp>
        <p:nvSpPr>
          <p:cNvPr id="9" name="Oval 8">
            <a:extLst>
              <a:ext uri="{FF2B5EF4-FFF2-40B4-BE49-F238E27FC236}">
                <a16:creationId xmlns:a16="http://schemas.microsoft.com/office/drawing/2014/main" id="{960A152F-2B9C-47C8-8B94-6F10DC70B104}"/>
              </a:ext>
            </a:extLst>
          </p:cNvPr>
          <p:cNvSpPr/>
          <p:nvPr/>
        </p:nvSpPr>
        <p:spPr>
          <a:xfrm>
            <a:off x="6374527" y="2554014"/>
            <a:ext cx="2560320" cy="1737360"/>
          </a:xfrm>
          <a:prstGeom prst="ellipse">
            <a:avLst/>
          </a:prstGeom>
          <a:solidFill>
            <a:schemeClr val="accent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latin typeface="Segoe UI" panose="020B0502040204020203" pitchFamily="34" charset="0"/>
                <a:cs typeface="Segoe UI" panose="020B0502040204020203" pitchFamily="34" charset="0"/>
              </a:rPr>
              <a:t>Respondents willing to share their experience</a:t>
            </a:r>
            <a:endParaRPr lang="en-US" sz="2000" dirty="0">
              <a:latin typeface="Segoe UI" panose="020B0502040204020203" pitchFamily="34" charset="0"/>
              <a:cs typeface="Segoe UI" panose="020B0502040204020203" pitchFamily="34" charset="0"/>
            </a:endParaRPr>
          </a:p>
        </p:txBody>
      </p:sp>
      <p:sp>
        <p:nvSpPr>
          <p:cNvPr id="10" name="Oval 9">
            <a:extLst>
              <a:ext uri="{FF2B5EF4-FFF2-40B4-BE49-F238E27FC236}">
                <a16:creationId xmlns:a16="http://schemas.microsoft.com/office/drawing/2014/main" id="{2D266C11-8FC3-456A-BD98-0EC37D247A0C}"/>
              </a:ext>
            </a:extLst>
          </p:cNvPr>
          <p:cNvSpPr/>
          <p:nvPr/>
        </p:nvSpPr>
        <p:spPr>
          <a:xfrm>
            <a:off x="9307661" y="2554014"/>
            <a:ext cx="2560320" cy="17373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latin typeface="Segoe UI" panose="020B0502040204020203" pitchFamily="34" charset="0"/>
                <a:cs typeface="Segoe UI" panose="020B0502040204020203" pitchFamily="34" charset="0"/>
              </a:rPr>
              <a:t>Final count (N=15)</a:t>
            </a:r>
            <a:endParaRPr lang="en-US" sz="2000" dirty="0">
              <a:latin typeface="Segoe UI" panose="020B0502040204020203" pitchFamily="34" charset="0"/>
              <a:cs typeface="Segoe UI" panose="020B0502040204020203" pitchFamily="34" charset="0"/>
            </a:endParaRPr>
          </a:p>
        </p:txBody>
      </p:sp>
      <p:cxnSp>
        <p:nvCxnSpPr>
          <p:cNvPr id="12" name="Straight Arrow Connector 11">
            <a:extLst>
              <a:ext uri="{FF2B5EF4-FFF2-40B4-BE49-F238E27FC236}">
                <a16:creationId xmlns:a16="http://schemas.microsoft.com/office/drawing/2014/main" id="{A2A8E73A-9B51-48C6-8497-2739ED8BDC1A}"/>
              </a:ext>
            </a:extLst>
          </p:cNvPr>
          <p:cNvCxnSpPr/>
          <p:nvPr/>
        </p:nvCxnSpPr>
        <p:spPr>
          <a:xfrm flipV="1">
            <a:off x="1566041" y="4445876"/>
            <a:ext cx="0" cy="551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4521A43-93A0-4471-8124-16897C27491D}"/>
              </a:ext>
            </a:extLst>
          </p:cNvPr>
          <p:cNvCxnSpPr/>
          <p:nvPr/>
        </p:nvCxnSpPr>
        <p:spPr>
          <a:xfrm flipV="1">
            <a:off x="4671847" y="4445876"/>
            <a:ext cx="0" cy="551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EC67C33-1A56-4F9F-996B-97B6D700A691}"/>
              </a:ext>
            </a:extLst>
          </p:cNvPr>
          <p:cNvCxnSpPr/>
          <p:nvPr/>
        </p:nvCxnSpPr>
        <p:spPr>
          <a:xfrm flipV="1">
            <a:off x="7751379" y="4445876"/>
            <a:ext cx="0" cy="551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5C1C09E-B508-48C5-9348-2F92AC79ED7A}"/>
              </a:ext>
            </a:extLst>
          </p:cNvPr>
          <p:cNvCxnSpPr/>
          <p:nvPr/>
        </p:nvCxnSpPr>
        <p:spPr>
          <a:xfrm flipV="1">
            <a:off x="10610194" y="4445876"/>
            <a:ext cx="0" cy="551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884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63FF1353-136E-4CCC-BA32-F2B55E31E9D9}" type="slidenum">
              <a:rPr lang="it-IT" smtClean="0"/>
              <a:t>7</a:t>
            </a:fld>
            <a:endParaRPr lang="it-IT" dirty="0"/>
          </a:p>
        </p:txBody>
      </p:sp>
      <p:sp>
        <p:nvSpPr>
          <p:cNvPr id="4" name="Segnaposto testo 3"/>
          <p:cNvSpPr>
            <a:spLocks noGrp="1"/>
          </p:cNvSpPr>
          <p:nvPr>
            <p:ph type="body" sz="quarter" idx="15"/>
          </p:nvPr>
        </p:nvSpPr>
        <p:spPr>
          <a:xfrm>
            <a:off x="108857" y="1068219"/>
            <a:ext cx="11952514" cy="717410"/>
          </a:xfrm>
        </p:spPr>
        <p:txBody>
          <a:bodyPr/>
          <a:lstStyle/>
          <a:p>
            <a:r>
              <a:rPr lang="it-IT" sz="3600" dirty="0">
                <a:latin typeface="Segoe UI" panose="020B0502040204020203" pitchFamily="34" charset="0"/>
                <a:cs typeface="Segoe UI" panose="020B0502040204020203" pitchFamily="34" charset="0"/>
              </a:rPr>
              <a:t>Automation vs manual monitoring</a:t>
            </a:r>
          </a:p>
        </p:txBody>
      </p:sp>
      <p:pic>
        <p:nvPicPr>
          <p:cNvPr id="3" name="Picture 2">
            <a:extLst>
              <a:ext uri="{FF2B5EF4-FFF2-40B4-BE49-F238E27FC236}">
                <a16:creationId xmlns:a16="http://schemas.microsoft.com/office/drawing/2014/main" id="{3D137CC8-A80C-4ED6-9FEC-D68BD946441F}"/>
              </a:ext>
            </a:extLst>
          </p:cNvPr>
          <p:cNvPicPr>
            <a:picLocks noChangeAspect="1"/>
          </p:cNvPicPr>
          <p:nvPr/>
        </p:nvPicPr>
        <p:blipFill rotWithShape="1">
          <a:blip r:embed="rId3"/>
          <a:srcRect b="7701"/>
          <a:stretch/>
        </p:blipFill>
        <p:spPr>
          <a:xfrm>
            <a:off x="298887" y="1994869"/>
            <a:ext cx="6122933" cy="4238548"/>
          </a:xfrm>
          <a:prstGeom prst="rect">
            <a:avLst/>
          </a:prstGeom>
        </p:spPr>
      </p:pic>
      <p:sp>
        <p:nvSpPr>
          <p:cNvPr id="7" name="Rectangle: Rounded Corners 6">
            <a:extLst>
              <a:ext uri="{FF2B5EF4-FFF2-40B4-BE49-F238E27FC236}">
                <a16:creationId xmlns:a16="http://schemas.microsoft.com/office/drawing/2014/main" id="{B08AF640-02EA-4F66-A759-FE400B0FB8DF}"/>
              </a:ext>
            </a:extLst>
          </p:cNvPr>
          <p:cNvSpPr/>
          <p:nvPr/>
        </p:nvSpPr>
        <p:spPr>
          <a:xfrm>
            <a:off x="6772472" y="3024907"/>
            <a:ext cx="5120640" cy="914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1578838-0368-4542-8DFF-A31EDF75F818}"/>
              </a:ext>
            </a:extLst>
          </p:cNvPr>
          <p:cNvSpPr/>
          <p:nvPr/>
        </p:nvSpPr>
        <p:spPr>
          <a:xfrm>
            <a:off x="6772472" y="4126427"/>
            <a:ext cx="5120640" cy="914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64FC76CC-580B-4508-A6A9-406066BB2929}"/>
              </a:ext>
            </a:extLst>
          </p:cNvPr>
          <p:cNvSpPr/>
          <p:nvPr/>
        </p:nvSpPr>
        <p:spPr>
          <a:xfrm>
            <a:off x="6772472" y="5257717"/>
            <a:ext cx="5120640" cy="914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151AB6B-6E3E-4F15-83A5-035B55C4D50B}"/>
              </a:ext>
            </a:extLst>
          </p:cNvPr>
          <p:cNvSpPr txBox="1"/>
          <p:nvPr/>
        </p:nvSpPr>
        <p:spPr>
          <a:xfrm>
            <a:off x="6669403" y="2526032"/>
            <a:ext cx="4798629" cy="461665"/>
          </a:xfrm>
          <a:prstGeom prst="rect">
            <a:avLst/>
          </a:prstGeom>
          <a:noFill/>
        </p:spPr>
        <p:txBody>
          <a:bodyPr wrap="square" rtlCol="0">
            <a:spAutoFit/>
          </a:bodyPr>
          <a:lstStyle/>
          <a:p>
            <a:r>
              <a:rPr lang="it-IT" sz="2400" dirty="0">
                <a:latin typeface="Segoe UI" panose="020B0502040204020203" pitchFamily="34" charset="0"/>
                <a:cs typeface="Segoe UI" panose="020B0502040204020203" pitchFamily="34" charset="0"/>
              </a:rPr>
              <a:t>67% rely on social media software</a:t>
            </a:r>
            <a:endParaRPr lang="en-US" sz="2400" dirty="0">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28D56796-A4C9-48D1-B262-4C218F695EB6}"/>
              </a:ext>
            </a:extLst>
          </p:cNvPr>
          <p:cNvSpPr txBox="1"/>
          <p:nvPr/>
        </p:nvSpPr>
        <p:spPr>
          <a:xfrm>
            <a:off x="6669403" y="3623320"/>
            <a:ext cx="5444358" cy="461665"/>
          </a:xfrm>
          <a:prstGeom prst="rect">
            <a:avLst/>
          </a:prstGeom>
          <a:noFill/>
        </p:spPr>
        <p:txBody>
          <a:bodyPr wrap="square" rtlCol="0">
            <a:spAutoFit/>
          </a:bodyPr>
          <a:lstStyle/>
          <a:p>
            <a:r>
              <a:rPr lang="it-IT" sz="2400" dirty="0">
                <a:latin typeface="Segoe UI" panose="020B0502040204020203" pitchFamily="34" charset="0"/>
                <a:cs typeface="Segoe UI" panose="020B0502040204020203" pitchFamily="34" charset="0"/>
              </a:rPr>
              <a:t>25% have an internally developed app</a:t>
            </a:r>
            <a:endParaRPr lang="en-US" sz="2400" dirty="0">
              <a:latin typeface="Segoe UI" panose="020B0502040204020203" pitchFamily="34" charset="0"/>
              <a:cs typeface="Segoe UI" panose="020B0502040204020203" pitchFamily="34" charset="0"/>
            </a:endParaRPr>
          </a:p>
        </p:txBody>
      </p:sp>
      <p:sp>
        <p:nvSpPr>
          <p:cNvPr id="20" name="TextBox 19">
            <a:extLst>
              <a:ext uri="{FF2B5EF4-FFF2-40B4-BE49-F238E27FC236}">
                <a16:creationId xmlns:a16="http://schemas.microsoft.com/office/drawing/2014/main" id="{CDA0AE03-78B6-47C5-AEEB-469087CC5974}"/>
              </a:ext>
            </a:extLst>
          </p:cNvPr>
          <p:cNvSpPr txBox="1"/>
          <p:nvPr/>
        </p:nvSpPr>
        <p:spPr>
          <a:xfrm>
            <a:off x="6669403" y="4752404"/>
            <a:ext cx="4561489" cy="461665"/>
          </a:xfrm>
          <a:prstGeom prst="rect">
            <a:avLst/>
          </a:prstGeom>
          <a:noFill/>
        </p:spPr>
        <p:txBody>
          <a:bodyPr wrap="square" rtlCol="0">
            <a:spAutoFit/>
          </a:bodyPr>
          <a:lstStyle/>
          <a:p>
            <a:r>
              <a:rPr lang="it-IT" sz="2400" dirty="0">
                <a:latin typeface="Segoe UI" panose="020B0502040204020203" pitchFamily="34" charset="0"/>
                <a:cs typeface="Segoe UI" panose="020B0502040204020203" pitchFamily="34" charset="0"/>
              </a:rPr>
              <a:t>33% rely on manual monitoring</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88546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299BAC-261A-4FFE-82EE-75D740D4BAAA}"/>
              </a:ext>
            </a:extLst>
          </p:cNvPr>
          <p:cNvSpPr>
            <a:spLocks noGrp="1"/>
          </p:cNvSpPr>
          <p:nvPr>
            <p:ph type="sldNum" sz="quarter" idx="12"/>
          </p:nvPr>
        </p:nvSpPr>
        <p:spPr/>
        <p:txBody>
          <a:bodyPr/>
          <a:lstStyle/>
          <a:p>
            <a:fld id="{63FF1353-136E-4CCC-BA32-F2B55E31E9D9}" type="slidenum">
              <a:rPr lang="it-IT" smtClean="0"/>
              <a:t>8</a:t>
            </a:fld>
            <a:endParaRPr lang="it-IT"/>
          </a:p>
        </p:txBody>
      </p:sp>
      <p:sp>
        <p:nvSpPr>
          <p:cNvPr id="4" name="Text Placeholder 3">
            <a:extLst>
              <a:ext uri="{FF2B5EF4-FFF2-40B4-BE49-F238E27FC236}">
                <a16:creationId xmlns:a16="http://schemas.microsoft.com/office/drawing/2014/main" id="{C21998B9-68A1-45CA-8064-095FE1AEF2A0}"/>
              </a:ext>
            </a:extLst>
          </p:cNvPr>
          <p:cNvSpPr>
            <a:spLocks noGrp="1"/>
          </p:cNvSpPr>
          <p:nvPr>
            <p:ph type="body" sz="quarter" idx="15"/>
          </p:nvPr>
        </p:nvSpPr>
        <p:spPr/>
        <p:txBody>
          <a:bodyPr/>
          <a:lstStyle/>
          <a:p>
            <a:r>
              <a:rPr lang="it-IT" sz="3600" dirty="0">
                <a:latin typeface="Segoe UI" panose="020B0502040204020203" pitchFamily="34" charset="0"/>
                <a:cs typeface="Segoe UI" panose="020B0502040204020203" pitchFamily="34" charset="0"/>
              </a:rPr>
              <a:t>Who’s in charge?</a:t>
            </a:r>
            <a:endParaRPr lang="en-US" sz="3600" dirty="0">
              <a:latin typeface="Segoe UI" panose="020B0502040204020203" pitchFamily="34" charset="0"/>
              <a:cs typeface="Segoe UI" panose="020B0502040204020203" pitchFamily="34" charset="0"/>
            </a:endParaRPr>
          </a:p>
        </p:txBody>
      </p:sp>
      <p:sp>
        <p:nvSpPr>
          <p:cNvPr id="3" name="Oval 2">
            <a:extLst>
              <a:ext uri="{FF2B5EF4-FFF2-40B4-BE49-F238E27FC236}">
                <a16:creationId xmlns:a16="http://schemas.microsoft.com/office/drawing/2014/main" id="{FBBB36E7-02D1-49DC-A929-ADA3C58EB4AB}"/>
              </a:ext>
            </a:extLst>
          </p:cNvPr>
          <p:cNvSpPr/>
          <p:nvPr/>
        </p:nvSpPr>
        <p:spPr>
          <a:xfrm>
            <a:off x="9383858" y="2873936"/>
            <a:ext cx="2468880" cy="82296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000" dirty="0">
                <a:latin typeface="Segoe UI" panose="020B0502040204020203" pitchFamily="34" charset="0"/>
                <a:cs typeface="Segoe UI" panose="020B0502040204020203" pitchFamily="34" charset="0"/>
              </a:rPr>
              <a:t>Physical security</a:t>
            </a:r>
            <a:endParaRPr lang="en-US" sz="2000" dirty="0">
              <a:latin typeface="Segoe UI" panose="020B0502040204020203" pitchFamily="34" charset="0"/>
              <a:cs typeface="Segoe UI" panose="020B0502040204020203" pitchFamily="34" charset="0"/>
            </a:endParaRPr>
          </a:p>
        </p:txBody>
      </p:sp>
      <p:sp>
        <p:nvSpPr>
          <p:cNvPr id="15" name="Oval 14">
            <a:extLst>
              <a:ext uri="{FF2B5EF4-FFF2-40B4-BE49-F238E27FC236}">
                <a16:creationId xmlns:a16="http://schemas.microsoft.com/office/drawing/2014/main" id="{F700A4B1-27B4-411A-86F2-B16CA2184447}"/>
              </a:ext>
            </a:extLst>
          </p:cNvPr>
          <p:cNvSpPr/>
          <p:nvPr/>
        </p:nvSpPr>
        <p:spPr>
          <a:xfrm>
            <a:off x="6700345" y="2005143"/>
            <a:ext cx="2468880" cy="82296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000" dirty="0">
                <a:latin typeface="Segoe UI" panose="020B0502040204020203" pitchFamily="34" charset="0"/>
                <a:cs typeface="Segoe UI" panose="020B0502040204020203" pitchFamily="34" charset="0"/>
              </a:rPr>
              <a:t>Health and safety</a:t>
            </a:r>
            <a:endParaRPr lang="en-US" sz="2000" dirty="0">
              <a:latin typeface="Segoe UI" panose="020B0502040204020203" pitchFamily="34" charset="0"/>
              <a:cs typeface="Segoe UI" panose="020B0502040204020203" pitchFamily="34" charset="0"/>
            </a:endParaRPr>
          </a:p>
        </p:txBody>
      </p:sp>
      <p:sp>
        <p:nvSpPr>
          <p:cNvPr id="16" name="Oval 15">
            <a:extLst>
              <a:ext uri="{FF2B5EF4-FFF2-40B4-BE49-F238E27FC236}">
                <a16:creationId xmlns:a16="http://schemas.microsoft.com/office/drawing/2014/main" id="{92BE20B1-180A-4A50-A062-4861E6494E44}"/>
              </a:ext>
            </a:extLst>
          </p:cNvPr>
          <p:cNvSpPr/>
          <p:nvPr/>
        </p:nvSpPr>
        <p:spPr>
          <a:xfrm>
            <a:off x="3576971" y="2416623"/>
            <a:ext cx="2468880" cy="82296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000" dirty="0">
                <a:latin typeface="Segoe UI" panose="020B0502040204020203" pitchFamily="34" charset="0"/>
                <a:cs typeface="Segoe UI" panose="020B0502040204020203" pitchFamily="34" charset="0"/>
              </a:rPr>
              <a:t>Risk management</a:t>
            </a:r>
            <a:endParaRPr lang="en-US" sz="2000" dirty="0">
              <a:latin typeface="Segoe UI" panose="020B0502040204020203" pitchFamily="34" charset="0"/>
              <a:cs typeface="Segoe UI" panose="020B0502040204020203" pitchFamily="34" charset="0"/>
            </a:endParaRPr>
          </a:p>
        </p:txBody>
      </p:sp>
      <p:sp>
        <p:nvSpPr>
          <p:cNvPr id="17" name="Oval 16">
            <a:extLst>
              <a:ext uri="{FF2B5EF4-FFF2-40B4-BE49-F238E27FC236}">
                <a16:creationId xmlns:a16="http://schemas.microsoft.com/office/drawing/2014/main" id="{C2C4039B-FEBA-490E-A5F3-FDFDC4C6FC2A}"/>
              </a:ext>
            </a:extLst>
          </p:cNvPr>
          <p:cNvSpPr/>
          <p:nvPr/>
        </p:nvSpPr>
        <p:spPr>
          <a:xfrm>
            <a:off x="208355" y="4477376"/>
            <a:ext cx="2468880" cy="82296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000" dirty="0">
                <a:latin typeface="Segoe UI" panose="020B0502040204020203" pitchFamily="34" charset="0"/>
                <a:cs typeface="Segoe UI" panose="020B0502040204020203" pitchFamily="34" charset="0"/>
              </a:rPr>
              <a:t>Business continuity</a:t>
            </a:r>
            <a:endParaRPr lang="en-US" sz="2000" dirty="0">
              <a:latin typeface="Segoe UI" panose="020B0502040204020203" pitchFamily="34" charset="0"/>
              <a:cs typeface="Segoe UI" panose="020B0502040204020203" pitchFamily="34" charset="0"/>
            </a:endParaRPr>
          </a:p>
        </p:txBody>
      </p:sp>
      <p:sp>
        <p:nvSpPr>
          <p:cNvPr id="18" name="Oval 17">
            <a:extLst>
              <a:ext uri="{FF2B5EF4-FFF2-40B4-BE49-F238E27FC236}">
                <a16:creationId xmlns:a16="http://schemas.microsoft.com/office/drawing/2014/main" id="{C2B70300-779F-4415-ABF9-E1DDD7D799DD}"/>
              </a:ext>
            </a:extLst>
          </p:cNvPr>
          <p:cNvSpPr/>
          <p:nvPr/>
        </p:nvSpPr>
        <p:spPr>
          <a:xfrm>
            <a:off x="2997706" y="5257240"/>
            <a:ext cx="2468880" cy="82296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000" dirty="0">
                <a:latin typeface="Segoe UI" panose="020B0502040204020203" pitchFamily="34" charset="0"/>
                <a:cs typeface="Segoe UI" panose="020B0502040204020203" pitchFamily="34" charset="0"/>
              </a:rPr>
              <a:t>Operational resilience</a:t>
            </a:r>
            <a:endParaRPr lang="en-US" sz="2000" dirty="0">
              <a:latin typeface="Segoe UI" panose="020B0502040204020203" pitchFamily="34" charset="0"/>
              <a:cs typeface="Segoe UI" panose="020B0502040204020203" pitchFamily="34" charset="0"/>
            </a:endParaRPr>
          </a:p>
        </p:txBody>
      </p:sp>
      <p:sp>
        <p:nvSpPr>
          <p:cNvPr id="19" name="Oval 18">
            <a:extLst>
              <a:ext uri="{FF2B5EF4-FFF2-40B4-BE49-F238E27FC236}">
                <a16:creationId xmlns:a16="http://schemas.microsoft.com/office/drawing/2014/main" id="{5533F25A-E5CE-4540-97A9-61155F1D3A5F}"/>
              </a:ext>
            </a:extLst>
          </p:cNvPr>
          <p:cNvSpPr/>
          <p:nvPr/>
        </p:nvSpPr>
        <p:spPr>
          <a:xfrm>
            <a:off x="9318171" y="4477740"/>
            <a:ext cx="2468880" cy="82296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000" dirty="0">
                <a:latin typeface="Segoe UI" panose="020B0502040204020203" pitchFamily="34" charset="0"/>
                <a:cs typeface="Segoe UI" panose="020B0502040204020203" pitchFamily="34" charset="0"/>
              </a:rPr>
              <a:t>Crisis management</a:t>
            </a:r>
            <a:endParaRPr lang="en-US" sz="2000" dirty="0">
              <a:latin typeface="Segoe UI" panose="020B0502040204020203" pitchFamily="34" charset="0"/>
              <a:cs typeface="Segoe UI" panose="020B0502040204020203" pitchFamily="34" charset="0"/>
            </a:endParaRPr>
          </a:p>
        </p:txBody>
      </p:sp>
      <p:sp>
        <p:nvSpPr>
          <p:cNvPr id="20" name="Oval 19">
            <a:extLst>
              <a:ext uri="{FF2B5EF4-FFF2-40B4-BE49-F238E27FC236}">
                <a16:creationId xmlns:a16="http://schemas.microsoft.com/office/drawing/2014/main" id="{3E6CBD44-E20A-4DDE-AC12-F8871B400C58}"/>
              </a:ext>
            </a:extLst>
          </p:cNvPr>
          <p:cNvSpPr/>
          <p:nvPr/>
        </p:nvSpPr>
        <p:spPr>
          <a:xfrm>
            <a:off x="6208349" y="4785810"/>
            <a:ext cx="2468880" cy="82296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000" dirty="0">
                <a:latin typeface="Segoe UI" panose="020B0502040204020203" pitchFamily="34" charset="0"/>
                <a:cs typeface="Segoe UI" panose="020B0502040204020203" pitchFamily="34" charset="0"/>
              </a:rPr>
              <a:t>Comms</a:t>
            </a:r>
            <a:endParaRPr lang="en-US" sz="2000" dirty="0">
              <a:latin typeface="Segoe UI" panose="020B0502040204020203" pitchFamily="34" charset="0"/>
              <a:cs typeface="Segoe UI" panose="020B0502040204020203" pitchFamily="34" charset="0"/>
            </a:endParaRPr>
          </a:p>
        </p:txBody>
      </p:sp>
      <p:sp>
        <p:nvSpPr>
          <p:cNvPr id="21" name="Oval 20">
            <a:extLst>
              <a:ext uri="{FF2B5EF4-FFF2-40B4-BE49-F238E27FC236}">
                <a16:creationId xmlns:a16="http://schemas.microsoft.com/office/drawing/2014/main" id="{95C4225C-C066-421F-8273-FA3C19D3A286}"/>
              </a:ext>
            </a:extLst>
          </p:cNvPr>
          <p:cNvSpPr/>
          <p:nvPr/>
        </p:nvSpPr>
        <p:spPr>
          <a:xfrm>
            <a:off x="3311660" y="3870578"/>
            <a:ext cx="2468880" cy="82296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000" dirty="0">
                <a:latin typeface="Segoe UI" panose="020B0502040204020203" pitchFamily="34" charset="0"/>
                <a:cs typeface="Segoe UI" panose="020B0502040204020203" pitchFamily="34" charset="0"/>
              </a:rPr>
              <a:t>Stakeholder relations</a:t>
            </a:r>
            <a:endParaRPr lang="en-US" sz="2000" dirty="0">
              <a:latin typeface="Segoe UI" panose="020B0502040204020203" pitchFamily="34" charset="0"/>
              <a:cs typeface="Segoe UI" panose="020B0502040204020203" pitchFamily="34" charset="0"/>
            </a:endParaRPr>
          </a:p>
        </p:txBody>
      </p:sp>
      <p:sp>
        <p:nvSpPr>
          <p:cNvPr id="22" name="Oval 21">
            <a:extLst>
              <a:ext uri="{FF2B5EF4-FFF2-40B4-BE49-F238E27FC236}">
                <a16:creationId xmlns:a16="http://schemas.microsoft.com/office/drawing/2014/main" id="{736B032A-1DE9-47EA-9FE9-26B24371EEB0}"/>
              </a:ext>
            </a:extLst>
          </p:cNvPr>
          <p:cNvSpPr/>
          <p:nvPr/>
        </p:nvSpPr>
        <p:spPr>
          <a:xfrm>
            <a:off x="6208349" y="3350481"/>
            <a:ext cx="2468880" cy="82296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000" dirty="0">
                <a:latin typeface="Segoe UI" panose="020B0502040204020203" pitchFamily="34" charset="0"/>
                <a:cs typeface="Segoe UI" panose="020B0502040204020203" pitchFamily="34" charset="0"/>
              </a:rPr>
              <a:t>Operations</a:t>
            </a:r>
            <a:endParaRPr lang="en-US" sz="2000" dirty="0">
              <a:latin typeface="Segoe UI" panose="020B0502040204020203" pitchFamily="34" charset="0"/>
              <a:cs typeface="Segoe UI" panose="020B0502040204020203" pitchFamily="34" charset="0"/>
            </a:endParaRPr>
          </a:p>
        </p:txBody>
      </p:sp>
      <p:sp>
        <p:nvSpPr>
          <p:cNvPr id="23" name="Oval 22">
            <a:extLst>
              <a:ext uri="{FF2B5EF4-FFF2-40B4-BE49-F238E27FC236}">
                <a16:creationId xmlns:a16="http://schemas.microsoft.com/office/drawing/2014/main" id="{7A6B00C7-BC30-45A8-A585-84DDDCDAF875}"/>
              </a:ext>
            </a:extLst>
          </p:cNvPr>
          <p:cNvSpPr/>
          <p:nvPr/>
        </p:nvSpPr>
        <p:spPr>
          <a:xfrm>
            <a:off x="628876" y="3047618"/>
            <a:ext cx="2468880" cy="82296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it-IT" sz="2000" dirty="0">
                <a:latin typeface="Segoe UI" panose="020B0502040204020203" pitchFamily="34" charset="0"/>
                <a:cs typeface="Segoe UI" panose="020B0502040204020203" pitchFamily="34" charset="0"/>
              </a:rPr>
              <a:t>IT security</a:t>
            </a:r>
            <a:endParaRPr lang="en-US"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34232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F43E0B-5BC5-4A43-AEBB-834A7F4C7DFA}"/>
              </a:ext>
            </a:extLst>
          </p:cNvPr>
          <p:cNvSpPr>
            <a:spLocks noGrp="1"/>
          </p:cNvSpPr>
          <p:nvPr>
            <p:ph type="sldNum" sz="quarter" idx="12"/>
          </p:nvPr>
        </p:nvSpPr>
        <p:spPr/>
        <p:txBody>
          <a:bodyPr/>
          <a:lstStyle/>
          <a:p>
            <a:fld id="{63FF1353-136E-4CCC-BA32-F2B55E31E9D9}" type="slidenum">
              <a:rPr lang="it-IT" smtClean="0"/>
              <a:t>9</a:t>
            </a:fld>
            <a:endParaRPr lang="it-IT"/>
          </a:p>
        </p:txBody>
      </p:sp>
      <p:pic>
        <p:nvPicPr>
          <p:cNvPr id="5" name="Picture 4">
            <a:extLst>
              <a:ext uri="{FF2B5EF4-FFF2-40B4-BE49-F238E27FC236}">
                <a16:creationId xmlns:a16="http://schemas.microsoft.com/office/drawing/2014/main" id="{F6D7F9EB-A40A-4799-AFC4-F2DFD433A424}"/>
              </a:ext>
            </a:extLst>
          </p:cNvPr>
          <p:cNvPicPr>
            <a:picLocks noChangeAspect="1"/>
          </p:cNvPicPr>
          <p:nvPr/>
        </p:nvPicPr>
        <p:blipFill>
          <a:blip r:embed="rId2"/>
          <a:stretch>
            <a:fillRect/>
          </a:stretch>
        </p:blipFill>
        <p:spPr>
          <a:xfrm>
            <a:off x="1547278" y="1626422"/>
            <a:ext cx="1662965" cy="1662965"/>
          </a:xfrm>
          <a:prstGeom prst="rect">
            <a:avLst/>
          </a:prstGeom>
        </p:spPr>
      </p:pic>
      <p:pic>
        <p:nvPicPr>
          <p:cNvPr id="6" name="Picture 5">
            <a:extLst>
              <a:ext uri="{FF2B5EF4-FFF2-40B4-BE49-F238E27FC236}">
                <a16:creationId xmlns:a16="http://schemas.microsoft.com/office/drawing/2014/main" id="{FB6BE7A2-1F57-4A01-B28F-A942E6D68EC8}"/>
              </a:ext>
            </a:extLst>
          </p:cNvPr>
          <p:cNvPicPr>
            <a:picLocks noChangeAspect="1"/>
          </p:cNvPicPr>
          <p:nvPr/>
        </p:nvPicPr>
        <p:blipFill>
          <a:blip r:embed="rId3"/>
          <a:stretch>
            <a:fillRect/>
          </a:stretch>
        </p:blipFill>
        <p:spPr>
          <a:xfrm>
            <a:off x="1522978" y="3910301"/>
            <a:ext cx="2565922" cy="969045"/>
          </a:xfrm>
          <a:prstGeom prst="rect">
            <a:avLst/>
          </a:prstGeom>
        </p:spPr>
      </p:pic>
      <p:pic>
        <p:nvPicPr>
          <p:cNvPr id="7" name="Picture 6">
            <a:extLst>
              <a:ext uri="{FF2B5EF4-FFF2-40B4-BE49-F238E27FC236}">
                <a16:creationId xmlns:a16="http://schemas.microsoft.com/office/drawing/2014/main" id="{D202EB65-F2D3-4872-9F44-5A0C78A27467}"/>
              </a:ext>
            </a:extLst>
          </p:cNvPr>
          <p:cNvPicPr>
            <a:picLocks noChangeAspect="1"/>
          </p:cNvPicPr>
          <p:nvPr/>
        </p:nvPicPr>
        <p:blipFill>
          <a:blip r:embed="rId4"/>
          <a:stretch>
            <a:fillRect/>
          </a:stretch>
        </p:blipFill>
        <p:spPr>
          <a:xfrm>
            <a:off x="4175843" y="1868250"/>
            <a:ext cx="1606118" cy="1606118"/>
          </a:xfrm>
          <a:prstGeom prst="rect">
            <a:avLst/>
          </a:prstGeom>
        </p:spPr>
      </p:pic>
      <p:pic>
        <p:nvPicPr>
          <p:cNvPr id="8" name="Picture 7">
            <a:extLst>
              <a:ext uri="{FF2B5EF4-FFF2-40B4-BE49-F238E27FC236}">
                <a16:creationId xmlns:a16="http://schemas.microsoft.com/office/drawing/2014/main" id="{4752582E-EC9A-4E33-9D8F-BF1A05855B11}"/>
              </a:ext>
            </a:extLst>
          </p:cNvPr>
          <p:cNvPicPr>
            <a:picLocks noChangeAspect="1"/>
          </p:cNvPicPr>
          <p:nvPr/>
        </p:nvPicPr>
        <p:blipFill>
          <a:blip r:embed="rId5"/>
          <a:stretch>
            <a:fillRect/>
          </a:stretch>
        </p:blipFill>
        <p:spPr>
          <a:xfrm>
            <a:off x="5781961" y="4204238"/>
            <a:ext cx="1577428" cy="1577428"/>
          </a:xfrm>
          <a:prstGeom prst="rect">
            <a:avLst/>
          </a:prstGeom>
        </p:spPr>
      </p:pic>
      <p:pic>
        <p:nvPicPr>
          <p:cNvPr id="9" name="Picture 8">
            <a:extLst>
              <a:ext uri="{FF2B5EF4-FFF2-40B4-BE49-F238E27FC236}">
                <a16:creationId xmlns:a16="http://schemas.microsoft.com/office/drawing/2014/main" id="{52BE7A05-8B53-4217-A196-E5BD320120D6}"/>
              </a:ext>
            </a:extLst>
          </p:cNvPr>
          <p:cNvPicPr>
            <a:picLocks noChangeAspect="1"/>
          </p:cNvPicPr>
          <p:nvPr/>
        </p:nvPicPr>
        <p:blipFill>
          <a:blip r:embed="rId6"/>
          <a:stretch>
            <a:fillRect/>
          </a:stretch>
        </p:blipFill>
        <p:spPr>
          <a:xfrm>
            <a:off x="2269715" y="5304065"/>
            <a:ext cx="2565922" cy="1267504"/>
          </a:xfrm>
          <a:prstGeom prst="rect">
            <a:avLst/>
          </a:prstGeom>
        </p:spPr>
      </p:pic>
      <p:pic>
        <p:nvPicPr>
          <p:cNvPr id="10" name="Picture 9">
            <a:extLst>
              <a:ext uri="{FF2B5EF4-FFF2-40B4-BE49-F238E27FC236}">
                <a16:creationId xmlns:a16="http://schemas.microsoft.com/office/drawing/2014/main" id="{CDDCA959-2030-44C7-BC28-7875FA3F972C}"/>
              </a:ext>
            </a:extLst>
          </p:cNvPr>
          <p:cNvPicPr>
            <a:picLocks noChangeAspect="1"/>
          </p:cNvPicPr>
          <p:nvPr/>
        </p:nvPicPr>
        <p:blipFill>
          <a:blip r:embed="rId7"/>
          <a:stretch>
            <a:fillRect/>
          </a:stretch>
        </p:blipFill>
        <p:spPr>
          <a:xfrm>
            <a:off x="6539105" y="2402675"/>
            <a:ext cx="2594385" cy="967059"/>
          </a:xfrm>
          <a:prstGeom prst="rect">
            <a:avLst/>
          </a:prstGeom>
        </p:spPr>
      </p:pic>
      <p:pic>
        <p:nvPicPr>
          <p:cNvPr id="11" name="Picture 10">
            <a:extLst>
              <a:ext uri="{FF2B5EF4-FFF2-40B4-BE49-F238E27FC236}">
                <a16:creationId xmlns:a16="http://schemas.microsoft.com/office/drawing/2014/main" id="{E58494D2-C1A4-4335-8B6D-73C3DDC93B28}"/>
              </a:ext>
            </a:extLst>
          </p:cNvPr>
          <p:cNvPicPr>
            <a:picLocks noChangeAspect="1"/>
          </p:cNvPicPr>
          <p:nvPr/>
        </p:nvPicPr>
        <p:blipFill>
          <a:blip r:embed="rId8"/>
          <a:stretch>
            <a:fillRect/>
          </a:stretch>
        </p:blipFill>
        <p:spPr>
          <a:xfrm>
            <a:off x="8544034" y="3822359"/>
            <a:ext cx="1577428" cy="1577428"/>
          </a:xfrm>
          <a:prstGeom prst="rect">
            <a:avLst/>
          </a:prstGeom>
        </p:spPr>
      </p:pic>
      <p:sp>
        <p:nvSpPr>
          <p:cNvPr id="12" name="Text Placeholder 3">
            <a:extLst>
              <a:ext uri="{FF2B5EF4-FFF2-40B4-BE49-F238E27FC236}">
                <a16:creationId xmlns:a16="http://schemas.microsoft.com/office/drawing/2014/main" id="{01603515-A32B-48EA-AA05-7B404E3D5631}"/>
              </a:ext>
            </a:extLst>
          </p:cNvPr>
          <p:cNvSpPr txBox="1">
            <a:spLocks/>
          </p:cNvSpPr>
          <p:nvPr/>
        </p:nvSpPr>
        <p:spPr>
          <a:xfrm>
            <a:off x="108857" y="1076334"/>
            <a:ext cx="11952514" cy="71741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kern="1200" baseline="0">
                <a:solidFill>
                  <a:srgbClr val="2D3C69"/>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latin typeface="Segoe UI" panose="020B0502040204020203" pitchFamily="34" charset="0"/>
                <a:cs typeface="Segoe UI" panose="020B0502040204020203" pitchFamily="34" charset="0"/>
              </a:rPr>
              <a:t>Platforms</a:t>
            </a:r>
            <a:endParaRPr lang="en-US" dirty="0">
              <a:latin typeface="Segoe UI" panose="020B0502040204020203" pitchFamily="34" charset="0"/>
              <a:cs typeface="Segoe UI" panose="020B0502040204020203" pitchFamily="34" charset="0"/>
            </a:endParaRPr>
          </a:p>
        </p:txBody>
      </p:sp>
      <p:pic>
        <p:nvPicPr>
          <p:cNvPr id="13" name="Picture 12">
            <a:extLst>
              <a:ext uri="{FF2B5EF4-FFF2-40B4-BE49-F238E27FC236}">
                <a16:creationId xmlns:a16="http://schemas.microsoft.com/office/drawing/2014/main" id="{09513196-9D0A-4132-8B56-1AC73A269197}"/>
              </a:ext>
            </a:extLst>
          </p:cNvPr>
          <p:cNvPicPr>
            <a:picLocks noChangeAspect="1"/>
          </p:cNvPicPr>
          <p:nvPr/>
        </p:nvPicPr>
        <p:blipFill>
          <a:blip r:embed="rId9"/>
          <a:stretch>
            <a:fillRect/>
          </a:stretch>
        </p:blipFill>
        <p:spPr>
          <a:xfrm>
            <a:off x="10121462" y="1726648"/>
            <a:ext cx="1486780" cy="1486780"/>
          </a:xfrm>
          <a:prstGeom prst="rect">
            <a:avLst/>
          </a:prstGeom>
        </p:spPr>
      </p:pic>
    </p:spTree>
    <p:extLst>
      <p:ext uri="{BB962C8B-B14F-4D97-AF65-F5344CB8AC3E}">
        <p14:creationId xmlns:p14="http://schemas.microsoft.com/office/powerpoint/2010/main" val="3333054347"/>
      </p:ext>
    </p:extLst>
  </p:cSld>
  <p:clrMapOvr>
    <a:masterClrMapping/>
  </p:clrMapOvr>
</p:sld>
</file>

<file path=ppt/theme/theme1.xml><?xml version="1.0" encoding="utf-8"?>
<a:theme xmlns:a="http://schemas.openxmlformats.org/drawingml/2006/main" name="Tema di Office">
  <a:themeElements>
    <a:clrScheme name="Template PANTA RAY 007">
      <a:dk1>
        <a:srgbClr val="2D3C69"/>
      </a:dk1>
      <a:lt1>
        <a:srgbClr val="FFFFFF"/>
      </a:lt1>
      <a:dk2>
        <a:srgbClr val="2D3C69"/>
      </a:dk2>
      <a:lt2>
        <a:srgbClr val="FFFFFF"/>
      </a:lt2>
      <a:accent1>
        <a:srgbClr val="2E3D6B"/>
      </a:accent1>
      <a:accent2>
        <a:srgbClr val="16263F"/>
      </a:accent2>
      <a:accent3>
        <a:srgbClr val="3F5481"/>
      </a:accent3>
      <a:accent4>
        <a:srgbClr val="28A4D9"/>
      </a:accent4>
      <a:accent5>
        <a:srgbClr val="4E5E8A"/>
      </a:accent5>
      <a:accent6>
        <a:srgbClr val="FFFFFF"/>
      </a:accent6>
      <a:hlink>
        <a:srgbClr val="2D3C69"/>
      </a:hlink>
      <a:folHlink>
        <a:srgbClr val="28A4D9"/>
      </a:folHlink>
    </a:clrScheme>
    <a:fontScheme name="Personalizzato 1">
      <a:majorFont>
        <a:latin typeface="Bliss Pro"/>
        <a:ea typeface=""/>
        <a:cs typeface=""/>
      </a:majorFont>
      <a:minorFont>
        <a:latin typeface="Blis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i Office">
  <a:themeElements>
    <a:clrScheme name="Template PANTA RAY 007">
      <a:dk1>
        <a:srgbClr val="2D3C69"/>
      </a:dk1>
      <a:lt1>
        <a:srgbClr val="FFFFFF"/>
      </a:lt1>
      <a:dk2>
        <a:srgbClr val="2D3C69"/>
      </a:dk2>
      <a:lt2>
        <a:srgbClr val="FFFFFF"/>
      </a:lt2>
      <a:accent1>
        <a:srgbClr val="2E3D6B"/>
      </a:accent1>
      <a:accent2>
        <a:srgbClr val="16263F"/>
      </a:accent2>
      <a:accent3>
        <a:srgbClr val="3F5481"/>
      </a:accent3>
      <a:accent4>
        <a:srgbClr val="28A4D9"/>
      </a:accent4>
      <a:accent5>
        <a:srgbClr val="4E5E8A"/>
      </a:accent5>
      <a:accent6>
        <a:srgbClr val="FFFFFF"/>
      </a:accent6>
      <a:hlink>
        <a:srgbClr val="2D3C69"/>
      </a:hlink>
      <a:folHlink>
        <a:srgbClr val="28A4D9"/>
      </a:folHlink>
    </a:clrScheme>
    <a:fontScheme name="Personalizzato 1">
      <a:majorFont>
        <a:latin typeface="Bliss Pro"/>
        <a:ea typeface=""/>
        <a:cs typeface=""/>
      </a:majorFont>
      <a:minorFont>
        <a:latin typeface="Blis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10797</TotalTime>
  <Words>640</Words>
  <Application>Microsoft Office PowerPoint</Application>
  <PresentationFormat>Widescreen</PresentationFormat>
  <Paragraphs>114</Paragraphs>
  <Slides>16</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Bliss Pro</vt:lpstr>
      <vt:lpstr>Calibri</vt:lpstr>
      <vt:lpstr>Segoe UI</vt:lpstr>
      <vt:lpstr>Verdana</vt:lpstr>
      <vt:lpstr>Tema di Office</vt:lpstr>
      <vt:lpstr>2_Tema di Office</vt:lpstr>
      <vt:lpstr>What About The Private Sector?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utente2</dc:creator>
  <cp:lastModifiedBy>Gianluca Riglietti</cp:lastModifiedBy>
  <cp:revision>668</cp:revision>
  <dcterms:created xsi:type="dcterms:W3CDTF">2017-11-29T16:03:11Z</dcterms:created>
  <dcterms:modified xsi:type="dcterms:W3CDTF">2019-07-03T15:27:53Z</dcterms:modified>
</cp:coreProperties>
</file>