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4" r:id="rId4"/>
    <p:sldId id="260" r:id="rId5"/>
    <p:sldId id="261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0" autoAdjust="0"/>
    <p:restoredTop sz="95220" autoAdjust="0"/>
  </p:normalViewPr>
  <p:slideViewPr>
    <p:cSldViewPr snapToGrid="0">
      <p:cViewPr varScale="1">
        <p:scale>
          <a:sx n="76" d="100"/>
          <a:sy n="76" d="100"/>
        </p:scale>
        <p:origin x="4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5.png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5.png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DEE93-AB4F-440C-84E1-74B87604C8D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1D58ECC6-DD56-4549-8FB1-927D9144637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/>
            <a:t>Interpersonal Skills</a:t>
          </a:r>
          <a:endParaRPr lang="en-US" dirty="0"/>
        </a:p>
      </dgm:t>
    </dgm:pt>
    <dgm:pt modelId="{8722F098-1B20-4692-9B37-90C8CDE0B804}" type="parTrans" cxnId="{8114ABF6-DF0A-4664-9A86-7BB101CFC210}">
      <dgm:prSet/>
      <dgm:spPr/>
      <dgm:t>
        <a:bodyPr/>
        <a:lstStyle/>
        <a:p>
          <a:endParaRPr lang="en-US"/>
        </a:p>
      </dgm:t>
    </dgm:pt>
    <dgm:pt modelId="{EAF5EF4A-706A-444F-B348-8E151A04DD5C}" type="sibTrans" cxnId="{8114ABF6-DF0A-4664-9A86-7BB101CFC210}">
      <dgm:prSet/>
      <dgm:spPr/>
      <dgm:t>
        <a:bodyPr/>
        <a:lstStyle/>
        <a:p>
          <a:endParaRPr lang="en-US"/>
        </a:p>
      </dgm:t>
    </dgm:pt>
    <dgm:pt modelId="{A7CA4CF5-B20F-43C0-BE75-915E5E50CE6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dirty="0"/>
            <a:t>Negotiation, </a:t>
          </a:r>
        </a:p>
        <a:p>
          <a:pPr>
            <a:lnSpc>
              <a:spcPct val="100000"/>
            </a:lnSpc>
          </a:pPr>
          <a:r>
            <a:rPr lang="en-GB" sz="1200" dirty="0"/>
            <a:t>Decision Making,</a:t>
          </a:r>
        </a:p>
        <a:p>
          <a:pPr>
            <a:lnSpc>
              <a:spcPct val="100000"/>
            </a:lnSpc>
          </a:pPr>
          <a:r>
            <a:rPr lang="en-GB" sz="1200" dirty="0"/>
            <a:t>Problem Solving,</a:t>
          </a:r>
        </a:p>
        <a:p>
          <a:pPr>
            <a:lnSpc>
              <a:spcPct val="100000"/>
            </a:lnSpc>
          </a:pPr>
          <a:r>
            <a:rPr lang="en-GB" sz="1200" dirty="0"/>
            <a:t>Building Rapport, </a:t>
          </a:r>
        </a:p>
        <a:p>
          <a:pPr>
            <a:lnSpc>
              <a:spcPct val="100000"/>
            </a:lnSpc>
          </a:pPr>
          <a:r>
            <a:rPr lang="en-GB" sz="1200" dirty="0"/>
            <a:t>Team Work</a:t>
          </a:r>
          <a:endParaRPr lang="en-US" sz="1200" dirty="0"/>
        </a:p>
      </dgm:t>
    </dgm:pt>
    <dgm:pt modelId="{6E61A572-A3AD-4DC1-995D-28214A2D5D45}" type="parTrans" cxnId="{8A9C2507-99C1-485F-81DB-50FDFC30C2E7}">
      <dgm:prSet/>
      <dgm:spPr/>
      <dgm:t>
        <a:bodyPr/>
        <a:lstStyle/>
        <a:p>
          <a:endParaRPr lang="en-US"/>
        </a:p>
      </dgm:t>
    </dgm:pt>
    <dgm:pt modelId="{DB54B87B-57F4-4931-A629-08012C04110A}" type="sibTrans" cxnId="{8A9C2507-99C1-485F-81DB-50FDFC30C2E7}">
      <dgm:prSet/>
      <dgm:spPr/>
      <dgm:t>
        <a:bodyPr/>
        <a:lstStyle/>
        <a:p>
          <a:endParaRPr lang="en-US"/>
        </a:p>
      </dgm:t>
    </dgm:pt>
    <dgm:pt modelId="{7AD6DC31-A125-4A13-87DD-09A921F7A1B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Communication Skills </a:t>
          </a:r>
          <a:endParaRPr lang="en-US"/>
        </a:p>
      </dgm:t>
    </dgm:pt>
    <dgm:pt modelId="{D0A9DA1E-6C65-48E7-A1B5-66D57B1BEAF9}" type="parTrans" cxnId="{77CFA639-CDCD-43FE-AB9F-A8BAD250E87C}">
      <dgm:prSet/>
      <dgm:spPr/>
      <dgm:t>
        <a:bodyPr/>
        <a:lstStyle/>
        <a:p>
          <a:endParaRPr lang="en-US"/>
        </a:p>
      </dgm:t>
    </dgm:pt>
    <dgm:pt modelId="{8B51A7E5-760E-4778-9888-8FE8A364DADD}" type="sibTrans" cxnId="{77CFA639-CDCD-43FE-AB9F-A8BAD250E87C}">
      <dgm:prSet/>
      <dgm:spPr/>
      <dgm:t>
        <a:bodyPr/>
        <a:lstStyle/>
        <a:p>
          <a:endParaRPr lang="en-US"/>
        </a:p>
      </dgm:t>
    </dgm:pt>
    <dgm:pt modelId="{94B43AE0-C1E0-4053-8F91-1AD4982B46D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dirty="0"/>
            <a:t>Verbal Communication,</a:t>
          </a:r>
        </a:p>
        <a:p>
          <a:pPr>
            <a:lnSpc>
              <a:spcPct val="100000"/>
            </a:lnSpc>
          </a:pPr>
          <a:r>
            <a:rPr lang="en-GB" sz="1200" dirty="0"/>
            <a:t>Effective Speaking,</a:t>
          </a:r>
        </a:p>
        <a:p>
          <a:pPr>
            <a:lnSpc>
              <a:spcPct val="100000"/>
            </a:lnSpc>
          </a:pPr>
          <a:r>
            <a:rPr lang="en-GB" sz="1200" dirty="0"/>
            <a:t>Non-verbal Communication, </a:t>
          </a:r>
        </a:p>
        <a:p>
          <a:pPr>
            <a:lnSpc>
              <a:spcPct val="100000"/>
            </a:lnSpc>
          </a:pPr>
          <a:r>
            <a:rPr lang="en-GB" sz="1200" dirty="0"/>
            <a:t>Active Listening,</a:t>
          </a:r>
        </a:p>
        <a:p>
          <a:pPr>
            <a:lnSpc>
              <a:spcPct val="100000"/>
            </a:lnSpc>
          </a:pPr>
          <a:r>
            <a:rPr lang="en-GB" sz="1200" dirty="0"/>
            <a:t>Giving and Receiving Feedback</a:t>
          </a:r>
          <a:endParaRPr lang="en-US" sz="1200" dirty="0"/>
        </a:p>
      </dgm:t>
    </dgm:pt>
    <dgm:pt modelId="{BC4C604A-F851-4537-B7F3-D56E6E7CF1F8}" type="parTrans" cxnId="{5A8025CD-2337-4B02-B100-D893438F91C7}">
      <dgm:prSet/>
      <dgm:spPr/>
      <dgm:t>
        <a:bodyPr/>
        <a:lstStyle/>
        <a:p>
          <a:endParaRPr lang="en-US"/>
        </a:p>
      </dgm:t>
    </dgm:pt>
    <dgm:pt modelId="{A6AD865A-605E-4083-AC71-EBE06CE4B515}" type="sibTrans" cxnId="{5A8025CD-2337-4B02-B100-D893438F91C7}">
      <dgm:prSet/>
      <dgm:spPr/>
      <dgm:t>
        <a:bodyPr/>
        <a:lstStyle/>
        <a:p>
          <a:endParaRPr lang="en-US"/>
        </a:p>
      </dgm:t>
    </dgm:pt>
    <dgm:pt modelId="{0D98DEB3-BBBB-412A-B051-613F9B0E3BF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Critical Thinking Skills</a:t>
          </a:r>
          <a:endParaRPr lang="en-US"/>
        </a:p>
      </dgm:t>
    </dgm:pt>
    <dgm:pt modelId="{C7E2FEC9-6EC7-486E-88E9-8FD0E5BC724F}" type="parTrans" cxnId="{5982789E-7A0D-490F-98B4-197479405078}">
      <dgm:prSet/>
      <dgm:spPr/>
      <dgm:t>
        <a:bodyPr/>
        <a:lstStyle/>
        <a:p>
          <a:endParaRPr lang="en-US"/>
        </a:p>
      </dgm:t>
    </dgm:pt>
    <dgm:pt modelId="{2F010D58-C72B-404B-AB1B-21E631CF7C68}" type="sibTrans" cxnId="{5982789E-7A0D-490F-98B4-197479405078}">
      <dgm:prSet/>
      <dgm:spPr/>
      <dgm:t>
        <a:bodyPr/>
        <a:lstStyle/>
        <a:p>
          <a:endParaRPr lang="en-US"/>
        </a:p>
      </dgm:t>
    </dgm:pt>
    <dgm:pt modelId="{8D02C69F-61BD-489F-95B8-89304FD0CB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dirty="0"/>
            <a:t>Critical Thinking,</a:t>
          </a:r>
        </a:p>
        <a:p>
          <a:pPr>
            <a:lnSpc>
              <a:spcPct val="100000"/>
            </a:lnSpc>
          </a:pPr>
          <a:r>
            <a:rPr lang="en-GB" sz="1200" dirty="0"/>
            <a:t>Commercial Awareness,</a:t>
          </a:r>
        </a:p>
        <a:p>
          <a:pPr>
            <a:lnSpc>
              <a:spcPct val="100000"/>
            </a:lnSpc>
          </a:pPr>
          <a:r>
            <a:rPr lang="en-GB" sz="1200" dirty="0"/>
            <a:t>Assertiveness,</a:t>
          </a:r>
        </a:p>
        <a:p>
          <a:pPr>
            <a:lnSpc>
              <a:spcPct val="100000"/>
            </a:lnSpc>
          </a:pPr>
          <a:r>
            <a:rPr lang="en-GB" sz="1200" dirty="0"/>
            <a:t>Decision Making,</a:t>
          </a:r>
        </a:p>
        <a:p>
          <a:pPr>
            <a:lnSpc>
              <a:spcPct val="100000"/>
            </a:lnSpc>
          </a:pPr>
          <a:r>
            <a:rPr lang="en-GB" sz="1200" dirty="0"/>
            <a:t>Problem Solving,</a:t>
          </a:r>
        </a:p>
        <a:p>
          <a:pPr>
            <a:lnSpc>
              <a:spcPct val="100000"/>
            </a:lnSpc>
          </a:pPr>
          <a:r>
            <a:rPr lang="en-GB" sz="1200" dirty="0"/>
            <a:t>Negotiation</a:t>
          </a:r>
          <a:endParaRPr lang="en-US" sz="1200" dirty="0"/>
        </a:p>
      </dgm:t>
    </dgm:pt>
    <dgm:pt modelId="{54789BBB-B69E-4F50-A90A-849045F1CC6C}" type="parTrans" cxnId="{1F780B44-F9BA-4F0F-8BA4-53A0FACE5EFC}">
      <dgm:prSet/>
      <dgm:spPr/>
      <dgm:t>
        <a:bodyPr/>
        <a:lstStyle/>
        <a:p>
          <a:endParaRPr lang="en-US"/>
        </a:p>
      </dgm:t>
    </dgm:pt>
    <dgm:pt modelId="{2F5B3600-CEF3-40DE-8818-EE2D47BCD272}" type="sibTrans" cxnId="{1F780B44-F9BA-4F0F-8BA4-53A0FACE5EFC}">
      <dgm:prSet/>
      <dgm:spPr/>
      <dgm:t>
        <a:bodyPr/>
        <a:lstStyle/>
        <a:p>
          <a:endParaRPr lang="en-US"/>
        </a:p>
      </dgm:t>
    </dgm:pt>
    <dgm:pt modelId="{C4A85161-2100-4CE0-9007-089ED5DAA6D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Presentation Skills</a:t>
          </a:r>
          <a:endParaRPr lang="en-US"/>
        </a:p>
      </dgm:t>
    </dgm:pt>
    <dgm:pt modelId="{2A970875-810D-4B47-ABAB-E57D3098B30C}" type="parTrans" cxnId="{74B21CB0-ED01-4370-A831-CD1216EC5DB5}">
      <dgm:prSet/>
      <dgm:spPr/>
      <dgm:t>
        <a:bodyPr/>
        <a:lstStyle/>
        <a:p>
          <a:endParaRPr lang="en-US"/>
        </a:p>
      </dgm:t>
    </dgm:pt>
    <dgm:pt modelId="{D8C9C64F-D8D8-4CC3-B86C-470CAD15210D}" type="sibTrans" cxnId="{74B21CB0-ED01-4370-A831-CD1216EC5DB5}">
      <dgm:prSet/>
      <dgm:spPr/>
      <dgm:t>
        <a:bodyPr/>
        <a:lstStyle/>
        <a:p>
          <a:endParaRPr lang="en-US"/>
        </a:p>
      </dgm:t>
    </dgm:pt>
    <dgm:pt modelId="{A57ADC91-4D23-4903-9437-9953D1B8D7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dirty="0"/>
            <a:t>Presentation Skills,</a:t>
          </a:r>
        </a:p>
        <a:p>
          <a:pPr>
            <a:lnSpc>
              <a:spcPct val="100000"/>
            </a:lnSpc>
          </a:pPr>
          <a:r>
            <a:rPr lang="en-GB" sz="1200" dirty="0"/>
            <a:t>Communication,</a:t>
          </a:r>
        </a:p>
        <a:p>
          <a:pPr>
            <a:lnSpc>
              <a:spcPct val="100000"/>
            </a:lnSpc>
          </a:pPr>
          <a:r>
            <a:rPr lang="en-GB" sz="1200" dirty="0"/>
            <a:t>Time Management,</a:t>
          </a:r>
        </a:p>
        <a:p>
          <a:pPr>
            <a:lnSpc>
              <a:spcPct val="100000"/>
            </a:lnSpc>
          </a:pPr>
          <a:r>
            <a:rPr lang="en-GB" sz="1200" dirty="0"/>
            <a:t>Working Under Pressure</a:t>
          </a:r>
          <a:endParaRPr lang="en-US" sz="1200" dirty="0"/>
        </a:p>
      </dgm:t>
    </dgm:pt>
    <dgm:pt modelId="{9853390E-1D23-4703-A860-359C2AB06FD6}" type="parTrans" cxnId="{D1B7C53F-7E1E-472F-A9E7-21419C88D0E6}">
      <dgm:prSet/>
      <dgm:spPr/>
      <dgm:t>
        <a:bodyPr/>
        <a:lstStyle/>
        <a:p>
          <a:endParaRPr lang="en-US"/>
        </a:p>
      </dgm:t>
    </dgm:pt>
    <dgm:pt modelId="{735FB77E-A872-4F31-BDBF-932A4C227EAC}" type="sibTrans" cxnId="{D1B7C53F-7E1E-472F-A9E7-21419C88D0E6}">
      <dgm:prSet/>
      <dgm:spPr/>
      <dgm:t>
        <a:bodyPr/>
        <a:lstStyle/>
        <a:p>
          <a:endParaRPr lang="en-US"/>
        </a:p>
      </dgm:t>
    </dgm:pt>
    <dgm:pt modelId="{D67BFFF1-AB7C-426E-9925-5C434C83D6B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Leadership skills</a:t>
          </a:r>
          <a:endParaRPr lang="en-US"/>
        </a:p>
      </dgm:t>
    </dgm:pt>
    <dgm:pt modelId="{7583B980-3900-4735-AC0C-06BBC32F41E5}" type="parTrans" cxnId="{2A323699-CA60-40B4-9770-2CD19D1765AC}">
      <dgm:prSet/>
      <dgm:spPr/>
      <dgm:t>
        <a:bodyPr/>
        <a:lstStyle/>
        <a:p>
          <a:endParaRPr lang="en-US"/>
        </a:p>
      </dgm:t>
    </dgm:pt>
    <dgm:pt modelId="{2C8FD04E-8C59-486A-84A3-29FD9A1AB7EF}" type="sibTrans" cxnId="{2A323699-CA60-40B4-9770-2CD19D1765AC}">
      <dgm:prSet/>
      <dgm:spPr/>
      <dgm:t>
        <a:bodyPr/>
        <a:lstStyle/>
        <a:p>
          <a:endParaRPr lang="en-US"/>
        </a:p>
      </dgm:t>
    </dgm:pt>
    <dgm:pt modelId="{10ECBF50-6A08-4AE6-832E-5A05CD630C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dirty="0"/>
            <a:t>Developing Different Leadership Style,</a:t>
          </a:r>
        </a:p>
        <a:p>
          <a:pPr>
            <a:lnSpc>
              <a:spcPct val="100000"/>
            </a:lnSpc>
          </a:pPr>
          <a:r>
            <a:rPr lang="en-GB" sz="1200" dirty="0"/>
            <a:t>Strategic Thinking,</a:t>
          </a:r>
        </a:p>
        <a:p>
          <a:pPr>
            <a:lnSpc>
              <a:spcPct val="100000"/>
            </a:lnSpc>
          </a:pPr>
          <a:r>
            <a:rPr lang="en-GB" sz="1200" dirty="0"/>
            <a:t>Being Charismatic,</a:t>
          </a:r>
        </a:p>
        <a:p>
          <a:pPr>
            <a:lnSpc>
              <a:spcPct val="100000"/>
            </a:lnSpc>
          </a:pPr>
          <a:r>
            <a:rPr lang="en-GB" sz="1200" dirty="0"/>
            <a:t>How to Delegate,</a:t>
          </a:r>
        </a:p>
        <a:p>
          <a:pPr>
            <a:lnSpc>
              <a:spcPct val="100000"/>
            </a:lnSpc>
          </a:pPr>
          <a:r>
            <a:rPr lang="en-GB" sz="1200" dirty="0"/>
            <a:t>Organisational Skills</a:t>
          </a:r>
          <a:endParaRPr lang="en-US" sz="1200" dirty="0"/>
        </a:p>
      </dgm:t>
    </dgm:pt>
    <dgm:pt modelId="{87328A2A-8338-4280-A2E4-D9C7F23348F8}" type="parTrans" cxnId="{A4023796-A7F3-4E03-9760-E837E0BD7E16}">
      <dgm:prSet/>
      <dgm:spPr/>
      <dgm:t>
        <a:bodyPr/>
        <a:lstStyle/>
        <a:p>
          <a:endParaRPr lang="en-US"/>
        </a:p>
      </dgm:t>
    </dgm:pt>
    <dgm:pt modelId="{D2F236EB-6E19-4BF6-8EDE-6B29B664E586}" type="sibTrans" cxnId="{A4023796-A7F3-4E03-9760-E837E0BD7E16}">
      <dgm:prSet/>
      <dgm:spPr/>
      <dgm:t>
        <a:bodyPr/>
        <a:lstStyle/>
        <a:p>
          <a:endParaRPr lang="en-US"/>
        </a:p>
      </dgm:t>
    </dgm:pt>
    <dgm:pt modelId="{12E523A9-A4EE-4C10-A859-97B6EF9A541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Numeracy and IT skills</a:t>
          </a:r>
          <a:endParaRPr lang="en-US"/>
        </a:p>
      </dgm:t>
    </dgm:pt>
    <dgm:pt modelId="{01922386-FB94-4C31-9A2B-7E4D49CC769E}" type="parTrans" cxnId="{06DB860E-8E1C-48BE-8AF9-CE2F9DD994CA}">
      <dgm:prSet/>
      <dgm:spPr/>
      <dgm:t>
        <a:bodyPr/>
        <a:lstStyle/>
        <a:p>
          <a:endParaRPr lang="en-US"/>
        </a:p>
      </dgm:t>
    </dgm:pt>
    <dgm:pt modelId="{8DFB1DEE-0FE8-4EEA-8E11-6C886115C6BC}" type="sibTrans" cxnId="{06DB860E-8E1C-48BE-8AF9-CE2F9DD994CA}">
      <dgm:prSet/>
      <dgm:spPr/>
      <dgm:t>
        <a:bodyPr/>
        <a:lstStyle/>
        <a:p>
          <a:endParaRPr lang="en-US"/>
        </a:p>
      </dgm:t>
    </dgm:pt>
    <dgm:pt modelId="{A8A3F24B-D855-4569-8037-0DE6D5E688B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dirty="0"/>
            <a:t>Understanding Numerical data,</a:t>
          </a:r>
        </a:p>
        <a:p>
          <a:pPr>
            <a:lnSpc>
              <a:spcPct val="100000"/>
            </a:lnSpc>
          </a:pPr>
          <a:r>
            <a:rPr lang="en-GB" sz="1200" dirty="0"/>
            <a:t>IT Literate.</a:t>
          </a:r>
          <a:endParaRPr lang="en-US" sz="1200" dirty="0"/>
        </a:p>
      </dgm:t>
    </dgm:pt>
    <dgm:pt modelId="{9EC7C184-3E5F-4B6F-802C-874EEAE1E695}" type="parTrans" cxnId="{8F86A3B8-256B-437D-87A7-8E11C6D6569A}">
      <dgm:prSet/>
      <dgm:spPr/>
      <dgm:t>
        <a:bodyPr/>
        <a:lstStyle/>
        <a:p>
          <a:endParaRPr lang="en-US"/>
        </a:p>
      </dgm:t>
    </dgm:pt>
    <dgm:pt modelId="{8988182D-6AAC-45FF-9BA2-342EA4C83415}" type="sibTrans" cxnId="{8F86A3B8-256B-437D-87A7-8E11C6D6569A}">
      <dgm:prSet/>
      <dgm:spPr/>
      <dgm:t>
        <a:bodyPr/>
        <a:lstStyle/>
        <a:p>
          <a:endParaRPr lang="en-US"/>
        </a:p>
      </dgm:t>
    </dgm:pt>
    <dgm:pt modelId="{139835D7-5176-4468-9553-54B7E4FC5A03}" type="pres">
      <dgm:prSet presAssocID="{26DDEE93-AB4F-440C-84E1-74B87604C8D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A0AEE2-971F-4742-83DB-8270F3669573}" type="pres">
      <dgm:prSet presAssocID="{1D58ECC6-DD56-4549-8FB1-927D9144637D}" presName="compNode" presStyleCnt="0"/>
      <dgm:spPr/>
    </dgm:pt>
    <dgm:pt modelId="{BD8FFE5F-9048-4393-B789-FA0ACE5891ED}" type="pres">
      <dgm:prSet presAssocID="{1D58ECC6-DD56-4549-8FB1-927D9144637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5855E0F-3B63-4280-AA59-AB6A655F712B}" type="pres">
      <dgm:prSet presAssocID="{1D58ECC6-DD56-4549-8FB1-927D9144637D}" presName="iconSpace" presStyleCnt="0"/>
      <dgm:spPr/>
    </dgm:pt>
    <dgm:pt modelId="{D910DC86-C26E-47F3-B601-2155566CA622}" type="pres">
      <dgm:prSet presAssocID="{1D58ECC6-DD56-4549-8FB1-927D9144637D}" presName="parTx" presStyleLbl="revTx" presStyleIdx="0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4B0B899-0974-4CA7-85F6-69B67764AF44}" type="pres">
      <dgm:prSet presAssocID="{1D58ECC6-DD56-4549-8FB1-927D9144637D}" presName="txSpace" presStyleCnt="0"/>
      <dgm:spPr/>
    </dgm:pt>
    <dgm:pt modelId="{44586BDD-BF7D-4AB4-8F46-F8A53BA200D6}" type="pres">
      <dgm:prSet presAssocID="{1D58ECC6-DD56-4549-8FB1-927D9144637D}" presName="desTx" presStyleLbl="revTx" presStyleIdx="1" presStyleCnt="12">
        <dgm:presLayoutVars/>
      </dgm:prSet>
      <dgm:spPr/>
      <dgm:t>
        <a:bodyPr/>
        <a:lstStyle/>
        <a:p>
          <a:endParaRPr lang="en-US"/>
        </a:p>
      </dgm:t>
    </dgm:pt>
    <dgm:pt modelId="{FEFB0EFC-A456-4EF3-94D4-FF0E51A146CC}" type="pres">
      <dgm:prSet presAssocID="{EAF5EF4A-706A-444F-B348-8E151A04DD5C}" presName="sibTrans" presStyleCnt="0"/>
      <dgm:spPr/>
    </dgm:pt>
    <dgm:pt modelId="{3CBD6492-5374-4933-AD02-06EACD81CDF1}" type="pres">
      <dgm:prSet presAssocID="{7AD6DC31-A125-4A13-87DD-09A921F7A1BF}" presName="compNode" presStyleCnt="0"/>
      <dgm:spPr/>
    </dgm:pt>
    <dgm:pt modelId="{E3C52DF8-094A-48A3-BDF9-2F2723817060}" type="pres">
      <dgm:prSet presAssocID="{7AD6DC31-A125-4A13-87DD-09A921F7A1B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445B78BF-A5DF-4932-ADF9-B3B5B32653B9}" type="pres">
      <dgm:prSet presAssocID="{7AD6DC31-A125-4A13-87DD-09A921F7A1BF}" presName="iconSpace" presStyleCnt="0"/>
      <dgm:spPr/>
    </dgm:pt>
    <dgm:pt modelId="{5933438E-4C0F-4782-9E2C-9E18226C52F4}" type="pres">
      <dgm:prSet presAssocID="{7AD6DC31-A125-4A13-87DD-09A921F7A1BF}" presName="parTx" presStyleLbl="revTx" presStyleIdx="2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15DE800-FE36-4FC7-A333-8025175F9402}" type="pres">
      <dgm:prSet presAssocID="{7AD6DC31-A125-4A13-87DD-09A921F7A1BF}" presName="txSpace" presStyleCnt="0"/>
      <dgm:spPr/>
    </dgm:pt>
    <dgm:pt modelId="{EB50632D-B23E-46C8-BAF8-1A7A585D62B1}" type="pres">
      <dgm:prSet presAssocID="{7AD6DC31-A125-4A13-87DD-09A921F7A1BF}" presName="desTx" presStyleLbl="revTx" presStyleIdx="3" presStyleCnt="12">
        <dgm:presLayoutVars/>
      </dgm:prSet>
      <dgm:spPr/>
      <dgm:t>
        <a:bodyPr/>
        <a:lstStyle/>
        <a:p>
          <a:endParaRPr lang="en-US"/>
        </a:p>
      </dgm:t>
    </dgm:pt>
    <dgm:pt modelId="{38D0D2E1-AFAD-45A3-89B5-775BB2A52D00}" type="pres">
      <dgm:prSet presAssocID="{8B51A7E5-760E-4778-9888-8FE8A364DADD}" presName="sibTrans" presStyleCnt="0"/>
      <dgm:spPr/>
    </dgm:pt>
    <dgm:pt modelId="{4510882B-CECA-4886-956E-6731FA7F31F3}" type="pres">
      <dgm:prSet presAssocID="{0D98DEB3-BBBB-412A-B051-613F9B0E3BF0}" presName="compNode" presStyleCnt="0"/>
      <dgm:spPr/>
    </dgm:pt>
    <dgm:pt modelId="{502B31D0-A15B-498E-9409-7DCBB1C69FF1}" type="pres">
      <dgm:prSet presAssocID="{0D98DEB3-BBBB-412A-B051-613F9B0E3BF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ACAEAF1-C1D8-419C-828B-FC7CB3CF3D3D}" type="pres">
      <dgm:prSet presAssocID="{0D98DEB3-BBBB-412A-B051-613F9B0E3BF0}" presName="iconSpace" presStyleCnt="0"/>
      <dgm:spPr/>
    </dgm:pt>
    <dgm:pt modelId="{E4B54C11-9316-4874-921E-A16CC0431603}" type="pres">
      <dgm:prSet presAssocID="{0D98DEB3-BBBB-412A-B051-613F9B0E3BF0}" presName="parTx" presStyleLbl="revTx" presStyleIdx="4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F542EF8-34D4-4365-85B8-EB942C6C11E1}" type="pres">
      <dgm:prSet presAssocID="{0D98DEB3-BBBB-412A-B051-613F9B0E3BF0}" presName="txSpace" presStyleCnt="0"/>
      <dgm:spPr/>
    </dgm:pt>
    <dgm:pt modelId="{EAB453F4-F894-4080-97FF-8BEC323779C1}" type="pres">
      <dgm:prSet presAssocID="{0D98DEB3-BBBB-412A-B051-613F9B0E3BF0}" presName="desTx" presStyleLbl="revTx" presStyleIdx="5" presStyleCnt="12">
        <dgm:presLayoutVars/>
      </dgm:prSet>
      <dgm:spPr/>
      <dgm:t>
        <a:bodyPr/>
        <a:lstStyle/>
        <a:p>
          <a:endParaRPr lang="en-US"/>
        </a:p>
      </dgm:t>
    </dgm:pt>
    <dgm:pt modelId="{C60E93A5-92B6-4C46-8690-5049C4BBDE18}" type="pres">
      <dgm:prSet presAssocID="{2F010D58-C72B-404B-AB1B-21E631CF7C68}" presName="sibTrans" presStyleCnt="0"/>
      <dgm:spPr/>
    </dgm:pt>
    <dgm:pt modelId="{31FBD9CB-17DC-46D8-8B0A-8BEC9788618F}" type="pres">
      <dgm:prSet presAssocID="{C4A85161-2100-4CE0-9007-089ED5DAA6DB}" presName="compNode" presStyleCnt="0"/>
      <dgm:spPr/>
    </dgm:pt>
    <dgm:pt modelId="{0F720C23-A714-42E0-ABE5-0F72D16558B5}" type="pres">
      <dgm:prSet presAssocID="{C4A85161-2100-4CE0-9007-089ED5DAA6D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20DA5E60-04FF-4FD9-BAAE-DB90B79D6A7F}" type="pres">
      <dgm:prSet presAssocID="{C4A85161-2100-4CE0-9007-089ED5DAA6DB}" presName="iconSpace" presStyleCnt="0"/>
      <dgm:spPr/>
    </dgm:pt>
    <dgm:pt modelId="{75934AFE-DEA7-467A-8288-CC0ED9D473CB}" type="pres">
      <dgm:prSet presAssocID="{C4A85161-2100-4CE0-9007-089ED5DAA6DB}" presName="parTx" presStyleLbl="revTx" presStyleIdx="6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CB6CE6D-9C65-4BED-AF93-81E83FE020EA}" type="pres">
      <dgm:prSet presAssocID="{C4A85161-2100-4CE0-9007-089ED5DAA6DB}" presName="txSpace" presStyleCnt="0"/>
      <dgm:spPr/>
    </dgm:pt>
    <dgm:pt modelId="{2731107B-514B-481F-A72A-AA743531C6CF}" type="pres">
      <dgm:prSet presAssocID="{C4A85161-2100-4CE0-9007-089ED5DAA6DB}" presName="desTx" presStyleLbl="revTx" presStyleIdx="7" presStyleCnt="12">
        <dgm:presLayoutVars/>
      </dgm:prSet>
      <dgm:spPr/>
      <dgm:t>
        <a:bodyPr/>
        <a:lstStyle/>
        <a:p>
          <a:endParaRPr lang="en-US"/>
        </a:p>
      </dgm:t>
    </dgm:pt>
    <dgm:pt modelId="{353B2E2B-82E6-4A3E-A2F6-70A61A622D76}" type="pres">
      <dgm:prSet presAssocID="{D8C9C64F-D8D8-4CC3-B86C-470CAD15210D}" presName="sibTrans" presStyleCnt="0"/>
      <dgm:spPr/>
    </dgm:pt>
    <dgm:pt modelId="{335C1E96-8480-4B4E-9474-097B56F3E91D}" type="pres">
      <dgm:prSet presAssocID="{D67BFFF1-AB7C-426E-9925-5C434C83D6B7}" presName="compNode" presStyleCnt="0"/>
      <dgm:spPr/>
    </dgm:pt>
    <dgm:pt modelId="{4BF6CF04-7ABF-45CC-A7C1-C6732E722F8B}" type="pres">
      <dgm:prSet presAssocID="{D67BFFF1-AB7C-426E-9925-5C434C83D6B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4F8C56B3-8252-498E-873A-2DCCF6C5C9C3}" type="pres">
      <dgm:prSet presAssocID="{D67BFFF1-AB7C-426E-9925-5C434C83D6B7}" presName="iconSpace" presStyleCnt="0"/>
      <dgm:spPr/>
    </dgm:pt>
    <dgm:pt modelId="{B9C0A1AE-494A-459C-9782-18C696EB8BD8}" type="pres">
      <dgm:prSet presAssocID="{D67BFFF1-AB7C-426E-9925-5C434C83D6B7}" presName="parTx" presStyleLbl="revTx" presStyleIdx="8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02F56C9-A15F-4F03-BF41-FB2A5AE96425}" type="pres">
      <dgm:prSet presAssocID="{D67BFFF1-AB7C-426E-9925-5C434C83D6B7}" presName="txSpace" presStyleCnt="0"/>
      <dgm:spPr/>
    </dgm:pt>
    <dgm:pt modelId="{B3F2B91B-F4D3-4A0F-9142-DE5A25E08137}" type="pres">
      <dgm:prSet presAssocID="{D67BFFF1-AB7C-426E-9925-5C434C83D6B7}" presName="desTx" presStyleLbl="revTx" presStyleIdx="9" presStyleCnt="12">
        <dgm:presLayoutVars/>
      </dgm:prSet>
      <dgm:spPr/>
      <dgm:t>
        <a:bodyPr/>
        <a:lstStyle/>
        <a:p>
          <a:endParaRPr lang="en-US"/>
        </a:p>
      </dgm:t>
    </dgm:pt>
    <dgm:pt modelId="{6DCA35E2-2CFC-4C6D-8389-7DD319549119}" type="pres">
      <dgm:prSet presAssocID="{2C8FD04E-8C59-486A-84A3-29FD9A1AB7EF}" presName="sibTrans" presStyleCnt="0"/>
      <dgm:spPr/>
    </dgm:pt>
    <dgm:pt modelId="{59750D79-9CEF-42B9-BD50-BCDF838BF3DF}" type="pres">
      <dgm:prSet presAssocID="{12E523A9-A4EE-4C10-A859-97B6EF9A541A}" presName="compNode" presStyleCnt="0"/>
      <dgm:spPr/>
    </dgm:pt>
    <dgm:pt modelId="{ADA25AFF-875D-4AEF-A6DD-384BDCBA49C1}" type="pres">
      <dgm:prSet presAssocID="{12E523A9-A4EE-4C10-A859-97B6EF9A541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56EDD5A8-097D-4D86-9179-44CD7E599BAC}" type="pres">
      <dgm:prSet presAssocID="{12E523A9-A4EE-4C10-A859-97B6EF9A541A}" presName="iconSpace" presStyleCnt="0"/>
      <dgm:spPr/>
    </dgm:pt>
    <dgm:pt modelId="{30D4C376-57E4-4058-AB87-AA181EA04BC6}" type="pres">
      <dgm:prSet presAssocID="{12E523A9-A4EE-4C10-A859-97B6EF9A541A}" presName="parTx" presStyleLbl="revTx" presStyleIdx="10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5E2BE8B-85EB-4C26-AF2C-5CF7BBD2A821}" type="pres">
      <dgm:prSet presAssocID="{12E523A9-A4EE-4C10-A859-97B6EF9A541A}" presName="txSpace" presStyleCnt="0"/>
      <dgm:spPr/>
    </dgm:pt>
    <dgm:pt modelId="{F2ACB9DF-6DA2-464D-8681-F758BDC2C2BE}" type="pres">
      <dgm:prSet presAssocID="{12E523A9-A4EE-4C10-A859-97B6EF9A541A}" presName="desTx" presStyleLbl="revTx" presStyleIdx="11" presStyleCnt="12">
        <dgm:presLayoutVars/>
      </dgm:prSet>
      <dgm:spPr/>
      <dgm:t>
        <a:bodyPr/>
        <a:lstStyle/>
        <a:p>
          <a:endParaRPr lang="en-US"/>
        </a:p>
      </dgm:t>
    </dgm:pt>
  </dgm:ptLst>
  <dgm:cxnLst>
    <dgm:cxn modelId="{1F780B44-F9BA-4F0F-8BA4-53A0FACE5EFC}" srcId="{0D98DEB3-BBBB-412A-B051-613F9B0E3BF0}" destId="{8D02C69F-61BD-489F-95B8-89304FD0CBCA}" srcOrd="0" destOrd="0" parTransId="{54789BBB-B69E-4F50-A90A-849045F1CC6C}" sibTransId="{2F5B3600-CEF3-40DE-8818-EE2D47BCD272}"/>
    <dgm:cxn modelId="{EFAC9261-D7A6-431E-AF99-F9B35A4D04AD}" type="presOf" srcId="{1D58ECC6-DD56-4549-8FB1-927D9144637D}" destId="{D910DC86-C26E-47F3-B601-2155566CA622}" srcOrd="0" destOrd="0" presId="urn:microsoft.com/office/officeart/2018/5/layout/CenteredIconLabelDescriptionList"/>
    <dgm:cxn modelId="{8A9C2507-99C1-485F-81DB-50FDFC30C2E7}" srcId="{1D58ECC6-DD56-4549-8FB1-927D9144637D}" destId="{A7CA4CF5-B20F-43C0-BE75-915E5E50CE69}" srcOrd="0" destOrd="0" parTransId="{6E61A572-A3AD-4DC1-995D-28214A2D5D45}" sibTransId="{DB54B87B-57F4-4931-A629-08012C04110A}"/>
    <dgm:cxn modelId="{4580C588-218E-4082-97CB-FDFB62046ECE}" type="presOf" srcId="{A8A3F24B-D855-4569-8037-0DE6D5E688BA}" destId="{F2ACB9DF-6DA2-464D-8681-F758BDC2C2BE}" srcOrd="0" destOrd="0" presId="urn:microsoft.com/office/officeart/2018/5/layout/CenteredIconLabelDescriptionList"/>
    <dgm:cxn modelId="{8114ABF6-DF0A-4664-9A86-7BB101CFC210}" srcId="{26DDEE93-AB4F-440C-84E1-74B87604C8D6}" destId="{1D58ECC6-DD56-4549-8FB1-927D9144637D}" srcOrd="0" destOrd="0" parTransId="{8722F098-1B20-4692-9B37-90C8CDE0B804}" sibTransId="{EAF5EF4A-706A-444F-B348-8E151A04DD5C}"/>
    <dgm:cxn modelId="{2A323699-CA60-40B4-9770-2CD19D1765AC}" srcId="{26DDEE93-AB4F-440C-84E1-74B87604C8D6}" destId="{D67BFFF1-AB7C-426E-9925-5C434C83D6B7}" srcOrd="4" destOrd="0" parTransId="{7583B980-3900-4735-AC0C-06BBC32F41E5}" sibTransId="{2C8FD04E-8C59-486A-84A3-29FD9A1AB7EF}"/>
    <dgm:cxn modelId="{77CFA639-CDCD-43FE-AB9F-A8BAD250E87C}" srcId="{26DDEE93-AB4F-440C-84E1-74B87604C8D6}" destId="{7AD6DC31-A125-4A13-87DD-09A921F7A1BF}" srcOrd="1" destOrd="0" parTransId="{D0A9DA1E-6C65-48E7-A1B5-66D57B1BEAF9}" sibTransId="{8B51A7E5-760E-4778-9888-8FE8A364DADD}"/>
    <dgm:cxn modelId="{B269F0CE-46F4-48A2-B449-5A0E912E6B4A}" type="presOf" srcId="{8D02C69F-61BD-489F-95B8-89304FD0CBCA}" destId="{EAB453F4-F894-4080-97FF-8BEC323779C1}" srcOrd="0" destOrd="0" presId="urn:microsoft.com/office/officeart/2018/5/layout/CenteredIconLabelDescriptionList"/>
    <dgm:cxn modelId="{5982789E-7A0D-490F-98B4-197479405078}" srcId="{26DDEE93-AB4F-440C-84E1-74B87604C8D6}" destId="{0D98DEB3-BBBB-412A-B051-613F9B0E3BF0}" srcOrd="2" destOrd="0" parTransId="{C7E2FEC9-6EC7-486E-88E9-8FD0E5BC724F}" sibTransId="{2F010D58-C72B-404B-AB1B-21E631CF7C68}"/>
    <dgm:cxn modelId="{673D298B-2831-4380-9EAB-0174D54CD890}" type="presOf" srcId="{26DDEE93-AB4F-440C-84E1-74B87604C8D6}" destId="{139835D7-5176-4468-9553-54B7E4FC5A03}" srcOrd="0" destOrd="0" presId="urn:microsoft.com/office/officeart/2018/5/layout/CenteredIconLabelDescriptionList"/>
    <dgm:cxn modelId="{A4023796-A7F3-4E03-9760-E837E0BD7E16}" srcId="{D67BFFF1-AB7C-426E-9925-5C434C83D6B7}" destId="{10ECBF50-6A08-4AE6-832E-5A05CD630C45}" srcOrd="0" destOrd="0" parTransId="{87328A2A-8338-4280-A2E4-D9C7F23348F8}" sibTransId="{D2F236EB-6E19-4BF6-8EDE-6B29B664E586}"/>
    <dgm:cxn modelId="{8EE19443-BC39-4F1A-943B-56E124306D1E}" type="presOf" srcId="{A7CA4CF5-B20F-43C0-BE75-915E5E50CE69}" destId="{44586BDD-BF7D-4AB4-8F46-F8A53BA200D6}" srcOrd="0" destOrd="0" presId="urn:microsoft.com/office/officeart/2018/5/layout/CenteredIconLabelDescriptionList"/>
    <dgm:cxn modelId="{5B1F63E8-BC4F-489A-B0BD-7EE856B1EC67}" type="presOf" srcId="{A57ADC91-4D23-4903-9437-9953D1B8D74E}" destId="{2731107B-514B-481F-A72A-AA743531C6CF}" srcOrd="0" destOrd="0" presId="urn:microsoft.com/office/officeart/2018/5/layout/CenteredIconLabelDescriptionList"/>
    <dgm:cxn modelId="{06DB860E-8E1C-48BE-8AF9-CE2F9DD994CA}" srcId="{26DDEE93-AB4F-440C-84E1-74B87604C8D6}" destId="{12E523A9-A4EE-4C10-A859-97B6EF9A541A}" srcOrd="5" destOrd="0" parTransId="{01922386-FB94-4C31-9A2B-7E4D49CC769E}" sibTransId="{8DFB1DEE-0FE8-4EEA-8E11-6C886115C6BC}"/>
    <dgm:cxn modelId="{8F86A3B8-256B-437D-87A7-8E11C6D6569A}" srcId="{12E523A9-A4EE-4C10-A859-97B6EF9A541A}" destId="{A8A3F24B-D855-4569-8037-0DE6D5E688BA}" srcOrd="0" destOrd="0" parTransId="{9EC7C184-3E5F-4B6F-802C-874EEAE1E695}" sibTransId="{8988182D-6AAC-45FF-9BA2-342EA4C83415}"/>
    <dgm:cxn modelId="{5A8025CD-2337-4B02-B100-D893438F91C7}" srcId="{7AD6DC31-A125-4A13-87DD-09A921F7A1BF}" destId="{94B43AE0-C1E0-4053-8F91-1AD4982B46D0}" srcOrd="0" destOrd="0" parTransId="{BC4C604A-F851-4537-B7F3-D56E6E7CF1F8}" sibTransId="{A6AD865A-605E-4083-AC71-EBE06CE4B515}"/>
    <dgm:cxn modelId="{03DB021A-41B2-49E9-9A21-A2384B899BC0}" type="presOf" srcId="{0D98DEB3-BBBB-412A-B051-613F9B0E3BF0}" destId="{E4B54C11-9316-4874-921E-A16CC0431603}" srcOrd="0" destOrd="0" presId="urn:microsoft.com/office/officeart/2018/5/layout/CenteredIconLabelDescriptionList"/>
    <dgm:cxn modelId="{9E3D03CF-D506-4979-AD4F-D25D33DBB4EB}" type="presOf" srcId="{10ECBF50-6A08-4AE6-832E-5A05CD630C45}" destId="{B3F2B91B-F4D3-4A0F-9142-DE5A25E08137}" srcOrd="0" destOrd="0" presId="urn:microsoft.com/office/officeart/2018/5/layout/CenteredIconLabelDescriptionList"/>
    <dgm:cxn modelId="{5355C066-2731-472A-A192-059C4D115AF6}" type="presOf" srcId="{94B43AE0-C1E0-4053-8F91-1AD4982B46D0}" destId="{EB50632D-B23E-46C8-BAF8-1A7A585D62B1}" srcOrd="0" destOrd="0" presId="urn:microsoft.com/office/officeart/2018/5/layout/CenteredIconLabelDescriptionList"/>
    <dgm:cxn modelId="{D1B7C53F-7E1E-472F-A9E7-21419C88D0E6}" srcId="{C4A85161-2100-4CE0-9007-089ED5DAA6DB}" destId="{A57ADC91-4D23-4903-9437-9953D1B8D74E}" srcOrd="0" destOrd="0" parTransId="{9853390E-1D23-4703-A860-359C2AB06FD6}" sibTransId="{735FB77E-A872-4F31-BDBF-932A4C227EAC}"/>
    <dgm:cxn modelId="{26827721-00E5-4E71-88B5-9C866258A15C}" type="presOf" srcId="{12E523A9-A4EE-4C10-A859-97B6EF9A541A}" destId="{30D4C376-57E4-4058-AB87-AA181EA04BC6}" srcOrd="0" destOrd="0" presId="urn:microsoft.com/office/officeart/2018/5/layout/CenteredIconLabelDescriptionList"/>
    <dgm:cxn modelId="{52C23EA1-D479-4BDF-98DA-BA836527593E}" type="presOf" srcId="{C4A85161-2100-4CE0-9007-089ED5DAA6DB}" destId="{75934AFE-DEA7-467A-8288-CC0ED9D473CB}" srcOrd="0" destOrd="0" presId="urn:microsoft.com/office/officeart/2018/5/layout/CenteredIconLabelDescriptionList"/>
    <dgm:cxn modelId="{74B21CB0-ED01-4370-A831-CD1216EC5DB5}" srcId="{26DDEE93-AB4F-440C-84E1-74B87604C8D6}" destId="{C4A85161-2100-4CE0-9007-089ED5DAA6DB}" srcOrd="3" destOrd="0" parTransId="{2A970875-810D-4B47-ABAB-E57D3098B30C}" sibTransId="{D8C9C64F-D8D8-4CC3-B86C-470CAD15210D}"/>
    <dgm:cxn modelId="{08CD06B1-B517-496F-8253-F257B62E1562}" type="presOf" srcId="{7AD6DC31-A125-4A13-87DD-09A921F7A1BF}" destId="{5933438E-4C0F-4782-9E2C-9E18226C52F4}" srcOrd="0" destOrd="0" presId="urn:microsoft.com/office/officeart/2018/5/layout/CenteredIconLabelDescriptionList"/>
    <dgm:cxn modelId="{895D5507-DE5C-42CC-94A1-46176A01A361}" type="presOf" srcId="{D67BFFF1-AB7C-426E-9925-5C434C83D6B7}" destId="{B9C0A1AE-494A-459C-9782-18C696EB8BD8}" srcOrd="0" destOrd="0" presId="urn:microsoft.com/office/officeart/2018/5/layout/CenteredIconLabelDescriptionList"/>
    <dgm:cxn modelId="{8105289F-E41C-445B-B540-EBE82662A433}" type="presParOf" srcId="{139835D7-5176-4468-9553-54B7E4FC5A03}" destId="{96A0AEE2-971F-4742-83DB-8270F3669573}" srcOrd="0" destOrd="0" presId="urn:microsoft.com/office/officeart/2018/5/layout/CenteredIconLabelDescriptionList"/>
    <dgm:cxn modelId="{6E073D5B-DA01-49FE-9D8A-B95AF0151C30}" type="presParOf" srcId="{96A0AEE2-971F-4742-83DB-8270F3669573}" destId="{BD8FFE5F-9048-4393-B789-FA0ACE5891ED}" srcOrd="0" destOrd="0" presId="urn:microsoft.com/office/officeart/2018/5/layout/CenteredIconLabelDescriptionList"/>
    <dgm:cxn modelId="{E1BF839D-491E-4744-9C11-06968A09973D}" type="presParOf" srcId="{96A0AEE2-971F-4742-83DB-8270F3669573}" destId="{B5855E0F-3B63-4280-AA59-AB6A655F712B}" srcOrd="1" destOrd="0" presId="urn:microsoft.com/office/officeart/2018/5/layout/CenteredIconLabelDescriptionList"/>
    <dgm:cxn modelId="{A6B3C731-2048-4606-B303-D22902CBFB62}" type="presParOf" srcId="{96A0AEE2-971F-4742-83DB-8270F3669573}" destId="{D910DC86-C26E-47F3-B601-2155566CA622}" srcOrd="2" destOrd="0" presId="urn:microsoft.com/office/officeart/2018/5/layout/CenteredIconLabelDescriptionList"/>
    <dgm:cxn modelId="{20860663-E29A-492C-9FB5-A8703FD1C80F}" type="presParOf" srcId="{96A0AEE2-971F-4742-83DB-8270F3669573}" destId="{04B0B899-0974-4CA7-85F6-69B67764AF44}" srcOrd="3" destOrd="0" presId="urn:microsoft.com/office/officeart/2018/5/layout/CenteredIconLabelDescriptionList"/>
    <dgm:cxn modelId="{78662298-D634-4F66-82AB-0CE2634CF3CE}" type="presParOf" srcId="{96A0AEE2-971F-4742-83DB-8270F3669573}" destId="{44586BDD-BF7D-4AB4-8F46-F8A53BA200D6}" srcOrd="4" destOrd="0" presId="urn:microsoft.com/office/officeart/2018/5/layout/CenteredIconLabelDescriptionList"/>
    <dgm:cxn modelId="{2D290F35-D513-41DD-99DA-78D65164A2CC}" type="presParOf" srcId="{139835D7-5176-4468-9553-54B7E4FC5A03}" destId="{FEFB0EFC-A456-4EF3-94D4-FF0E51A146CC}" srcOrd="1" destOrd="0" presId="urn:microsoft.com/office/officeart/2018/5/layout/CenteredIconLabelDescriptionList"/>
    <dgm:cxn modelId="{6278AD1B-1582-4EF6-A3E9-6EEB1B428E08}" type="presParOf" srcId="{139835D7-5176-4468-9553-54B7E4FC5A03}" destId="{3CBD6492-5374-4933-AD02-06EACD81CDF1}" srcOrd="2" destOrd="0" presId="urn:microsoft.com/office/officeart/2018/5/layout/CenteredIconLabelDescriptionList"/>
    <dgm:cxn modelId="{0CA50546-159E-4C50-9F5A-8E899081B8A6}" type="presParOf" srcId="{3CBD6492-5374-4933-AD02-06EACD81CDF1}" destId="{E3C52DF8-094A-48A3-BDF9-2F2723817060}" srcOrd="0" destOrd="0" presId="urn:microsoft.com/office/officeart/2018/5/layout/CenteredIconLabelDescriptionList"/>
    <dgm:cxn modelId="{DD9D2BE3-2A85-48BB-AE10-91B225E8559B}" type="presParOf" srcId="{3CBD6492-5374-4933-AD02-06EACD81CDF1}" destId="{445B78BF-A5DF-4932-ADF9-B3B5B32653B9}" srcOrd="1" destOrd="0" presId="urn:microsoft.com/office/officeart/2018/5/layout/CenteredIconLabelDescriptionList"/>
    <dgm:cxn modelId="{6BC26FC2-1E2C-401F-B1C6-1FD00170B1CE}" type="presParOf" srcId="{3CBD6492-5374-4933-AD02-06EACD81CDF1}" destId="{5933438E-4C0F-4782-9E2C-9E18226C52F4}" srcOrd="2" destOrd="0" presId="urn:microsoft.com/office/officeart/2018/5/layout/CenteredIconLabelDescriptionList"/>
    <dgm:cxn modelId="{6A7AA856-2E58-4F94-9917-12E3517A4431}" type="presParOf" srcId="{3CBD6492-5374-4933-AD02-06EACD81CDF1}" destId="{515DE800-FE36-4FC7-A333-8025175F9402}" srcOrd="3" destOrd="0" presId="urn:microsoft.com/office/officeart/2018/5/layout/CenteredIconLabelDescriptionList"/>
    <dgm:cxn modelId="{0A1A801B-639B-4AF1-8AE9-05B7C34E6211}" type="presParOf" srcId="{3CBD6492-5374-4933-AD02-06EACD81CDF1}" destId="{EB50632D-B23E-46C8-BAF8-1A7A585D62B1}" srcOrd="4" destOrd="0" presId="urn:microsoft.com/office/officeart/2018/5/layout/CenteredIconLabelDescriptionList"/>
    <dgm:cxn modelId="{135F3522-3E18-4B18-A952-DFC099AB7C77}" type="presParOf" srcId="{139835D7-5176-4468-9553-54B7E4FC5A03}" destId="{38D0D2E1-AFAD-45A3-89B5-775BB2A52D00}" srcOrd="3" destOrd="0" presId="urn:microsoft.com/office/officeart/2018/5/layout/CenteredIconLabelDescriptionList"/>
    <dgm:cxn modelId="{C5F188A7-5666-4C92-A131-4E8603B55959}" type="presParOf" srcId="{139835D7-5176-4468-9553-54B7E4FC5A03}" destId="{4510882B-CECA-4886-956E-6731FA7F31F3}" srcOrd="4" destOrd="0" presId="urn:microsoft.com/office/officeart/2018/5/layout/CenteredIconLabelDescriptionList"/>
    <dgm:cxn modelId="{E62E9301-5B6A-463D-9B8E-A7B095B37518}" type="presParOf" srcId="{4510882B-CECA-4886-956E-6731FA7F31F3}" destId="{502B31D0-A15B-498E-9409-7DCBB1C69FF1}" srcOrd="0" destOrd="0" presId="urn:microsoft.com/office/officeart/2018/5/layout/CenteredIconLabelDescriptionList"/>
    <dgm:cxn modelId="{4FAED190-6AF5-4E81-9864-4A899C4EC7EC}" type="presParOf" srcId="{4510882B-CECA-4886-956E-6731FA7F31F3}" destId="{2ACAEAF1-C1D8-419C-828B-FC7CB3CF3D3D}" srcOrd="1" destOrd="0" presId="urn:microsoft.com/office/officeart/2018/5/layout/CenteredIconLabelDescriptionList"/>
    <dgm:cxn modelId="{E35A9383-66EB-44F6-B479-7C14F0FE6B8E}" type="presParOf" srcId="{4510882B-CECA-4886-956E-6731FA7F31F3}" destId="{E4B54C11-9316-4874-921E-A16CC0431603}" srcOrd="2" destOrd="0" presId="urn:microsoft.com/office/officeart/2018/5/layout/CenteredIconLabelDescriptionList"/>
    <dgm:cxn modelId="{102EDA6A-2EF9-46FD-A080-973F1F34F26C}" type="presParOf" srcId="{4510882B-CECA-4886-956E-6731FA7F31F3}" destId="{6F542EF8-34D4-4365-85B8-EB942C6C11E1}" srcOrd="3" destOrd="0" presId="urn:microsoft.com/office/officeart/2018/5/layout/CenteredIconLabelDescriptionList"/>
    <dgm:cxn modelId="{56795EEE-09FE-4ED9-9A43-4AD699D4A1BE}" type="presParOf" srcId="{4510882B-CECA-4886-956E-6731FA7F31F3}" destId="{EAB453F4-F894-4080-97FF-8BEC323779C1}" srcOrd="4" destOrd="0" presId="urn:microsoft.com/office/officeart/2018/5/layout/CenteredIconLabelDescriptionList"/>
    <dgm:cxn modelId="{6E05D3B2-09DE-40BC-8728-507D58345893}" type="presParOf" srcId="{139835D7-5176-4468-9553-54B7E4FC5A03}" destId="{C60E93A5-92B6-4C46-8690-5049C4BBDE18}" srcOrd="5" destOrd="0" presId="urn:microsoft.com/office/officeart/2018/5/layout/CenteredIconLabelDescriptionList"/>
    <dgm:cxn modelId="{DD6B3D76-2F5C-49AA-8A49-B90382350A96}" type="presParOf" srcId="{139835D7-5176-4468-9553-54B7E4FC5A03}" destId="{31FBD9CB-17DC-46D8-8B0A-8BEC9788618F}" srcOrd="6" destOrd="0" presId="urn:microsoft.com/office/officeart/2018/5/layout/CenteredIconLabelDescriptionList"/>
    <dgm:cxn modelId="{C8FFF486-FCD4-4D4F-A133-99877336B370}" type="presParOf" srcId="{31FBD9CB-17DC-46D8-8B0A-8BEC9788618F}" destId="{0F720C23-A714-42E0-ABE5-0F72D16558B5}" srcOrd="0" destOrd="0" presId="urn:microsoft.com/office/officeart/2018/5/layout/CenteredIconLabelDescriptionList"/>
    <dgm:cxn modelId="{B639D1DF-3378-4923-8E93-A6D23E35F83A}" type="presParOf" srcId="{31FBD9CB-17DC-46D8-8B0A-8BEC9788618F}" destId="{20DA5E60-04FF-4FD9-BAAE-DB90B79D6A7F}" srcOrd="1" destOrd="0" presId="urn:microsoft.com/office/officeart/2018/5/layout/CenteredIconLabelDescriptionList"/>
    <dgm:cxn modelId="{D7FDBDF1-3B5E-48C1-8CB9-9DC969BE6FCD}" type="presParOf" srcId="{31FBD9CB-17DC-46D8-8B0A-8BEC9788618F}" destId="{75934AFE-DEA7-467A-8288-CC0ED9D473CB}" srcOrd="2" destOrd="0" presId="urn:microsoft.com/office/officeart/2018/5/layout/CenteredIconLabelDescriptionList"/>
    <dgm:cxn modelId="{FED973AA-5255-4F3D-B649-E92139B901B7}" type="presParOf" srcId="{31FBD9CB-17DC-46D8-8B0A-8BEC9788618F}" destId="{CCB6CE6D-9C65-4BED-AF93-81E83FE020EA}" srcOrd="3" destOrd="0" presId="urn:microsoft.com/office/officeart/2018/5/layout/CenteredIconLabelDescriptionList"/>
    <dgm:cxn modelId="{99A03CB4-E9FA-4ACA-B30C-40C66FBDC21D}" type="presParOf" srcId="{31FBD9CB-17DC-46D8-8B0A-8BEC9788618F}" destId="{2731107B-514B-481F-A72A-AA743531C6CF}" srcOrd="4" destOrd="0" presId="urn:microsoft.com/office/officeart/2018/5/layout/CenteredIconLabelDescriptionList"/>
    <dgm:cxn modelId="{65065147-DDF6-4D68-A2A2-CBEA1439F945}" type="presParOf" srcId="{139835D7-5176-4468-9553-54B7E4FC5A03}" destId="{353B2E2B-82E6-4A3E-A2F6-70A61A622D76}" srcOrd="7" destOrd="0" presId="urn:microsoft.com/office/officeart/2018/5/layout/CenteredIconLabelDescriptionList"/>
    <dgm:cxn modelId="{607E5538-74DB-469E-9794-072D1034EFF1}" type="presParOf" srcId="{139835D7-5176-4468-9553-54B7E4FC5A03}" destId="{335C1E96-8480-4B4E-9474-097B56F3E91D}" srcOrd="8" destOrd="0" presId="urn:microsoft.com/office/officeart/2018/5/layout/CenteredIconLabelDescriptionList"/>
    <dgm:cxn modelId="{37A6FFB2-35D5-4470-85DD-A04AA4A0BC48}" type="presParOf" srcId="{335C1E96-8480-4B4E-9474-097B56F3E91D}" destId="{4BF6CF04-7ABF-45CC-A7C1-C6732E722F8B}" srcOrd="0" destOrd="0" presId="urn:microsoft.com/office/officeart/2018/5/layout/CenteredIconLabelDescriptionList"/>
    <dgm:cxn modelId="{ED68A5C4-B519-4FB5-A99B-8774D3582D4A}" type="presParOf" srcId="{335C1E96-8480-4B4E-9474-097B56F3E91D}" destId="{4F8C56B3-8252-498E-873A-2DCCF6C5C9C3}" srcOrd="1" destOrd="0" presId="urn:microsoft.com/office/officeart/2018/5/layout/CenteredIconLabelDescriptionList"/>
    <dgm:cxn modelId="{E522BC67-C152-49F9-9B8F-DBEB0B29E084}" type="presParOf" srcId="{335C1E96-8480-4B4E-9474-097B56F3E91D}" destId="{B9C0A1AE-494A-459C-9782-18C696EB8BD8}" srcOrd="2" destOrd="0" presId="urn:microsoft.com/office/officeart/2018/5/layout/CenteredIconLabelDescriptionList"/>
    <dgm:cxn modelId="{EAE3D715-653D-42DE-8412-E49DB95F19DB}" type="presParOf" srcId="{335C1E96-8480-4B4E-9474-097B56F3E91D}" destId="{702F56C9-A15F-4F03-BF41-FB2A5AE96425}" srcOrd="3" destOrd="0" presId="urn:microsoft.com/office/officeart/2018/5/layout/CenteredIconLabelDescriptionList"/>
    <dgm:cxn modelId="{B9931277-E994-45FC-838A-699A8E8E9873}" type="presParOf" srcId="{335C1E96-8480-4B4E-9474-097B56F3E91D}" destId="{B3F2B91B-F4D3-4A0F-9142-DE5A25E08137}" srcOrd="4" destOrd="0" presId="urn:microsoft.com/office/officeart/2018/5/layout/CenteredIconLabelDescriptionList"/>
    <dgm:cxn modelId="{F4CF92D2-44E3-45B9-B7A8-BB2798A150A9}" type="presParOf" srcId="{139835D7-5176-4468-9553-54B7E4FC5A03}" destId="{6DCA35E2-2CFC-4C6D-8389-7DD319549119}" srcOrd="9" destOrd="0" presId="urn:microsoft.com/office/officeart/2018/5/layout/CenteredIconLabelDescriptionList"/>
    <dgm:cxn modelId="{33E54328-2BBF-48DE-BEC1-297FBE160C20}" type="presParOf" srcId="{139835D7-5176-4468-9553-54B7E4FC5A03}" destId="{59750D79-9CEF-42B9-BD50-BCDF838BF3DF}" srcOrd="10" destOrd="0" presId="urn:microsoft.com/office/officeart/2018/5/layout/CenteredIconLabelDescriptionList"/>
    <dgm:cxn modelId="{8147AEC9-9477-4CD0-AA76-95F391ACAD24}" type="presParOf" srcId="{59750D79-9CEF-42B9-BD50-BCDF838BF3DF}" destId="{ADA25AFF-875D-4AEF-A6DD-384BDCBA49C1}" srcOrd="0" destOrd="0" presId="urn:microsoft.com/office/officeart/2018/5/layout/CenteredIconLabelDescriptionList"/>
    <dgm:cxn modelId="{498299A9-3187-4630-B7A8-FD86F4FFBA57}" type="presParOf" srcId="{59750D79-9CEF-42B9-BD50-BCDF838BF3DF}" destId="{56EDD5A8-097D-4D86-9179-44CD7E599BAC}" srcOrd="1" destOrd="0" presId="urn:microsoft.com/office/officeart/2018/5/layout/CenteredIconLabelDescriptionList"/>
    <dgm:cxn modelId="{1061389E-A9FE-431F-9657-ACC254CAD418}" type="presParOf" srcId="{59750D79-9CEF-42B9-BD50-BCDF838BF3DF}" destId="{30D4C376-57E4-4058-AB87-AA181EA04BC6}" srcOrd="2" destOrd="0" presId="urn:microsoft.com/office/officeart/2018/5/layout/CenteredIconLabelDescriptionList"/>
    <dgm:cxn modelId="{B95F1460-1168-4E47-BC2A-E6060715E238}" type="presParOf" srcId="{59750D79-9CEF-42B9-BD50-BCDF838BF3DF}" destId="{15E2BE8B-85EB-4C26-AF2C-5CF7BBD2A821}" srcOrd="3" destOrd="0" presId="urn:microsoft.com/office/officeart/2018/5/layout/CenteredIconLabelDescriptionList"/>
    <dgm:cxn modelId="{19EB9DBB-F2F5-4E86-971F-042E82315CE3}" type="presParOf" srcId="{59750D79-9CEF-42B9-BD50-BCDF838BF3DF}" destId="{F2ACB9DF-6DA2-464D-8681-F758BDC2C2B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FFE5F-9048-4393-B789-FA0ACE5891ED}">
      <dsp:nvSpPr>
        <dsp:cNvPr id="0" name=""/>
        <dsp:cNvSpPr/>
      </dsp:nvSpPr>
      <dsp:spPr>
        <a:xfrm>
          <a:off x="491653" y="236784"/>
          <a:ext cx="517029" cy="5170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0DC86-C26E-47F3-B601-2155566CA622}">
      <dsp:nvSpPr>
        <dsp:cNvPr id="0" name=""/>
        <dsp:cNvSpPr/>
      </dsp:nvSpPr>
      <dsp:spPr>
        <a:xfrm>
          <a:off x="11554" y="887996"/>
          <a:ext cx="1477227" cy="43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GB" sz="1400" kern="1200" dirty="0"/>
            <a:t>Interpersonal Skills</a:t>
          </a:r>
          <a:endParaRPr lang="en-US" sz="1400" kern="1200" dirty="0"/>
        </a:p>
      </dsp:txBody>
      <dsp:txXfrm>
        <a:off x="11554" y="887996"/>
        <a:ext cx="1477227" cy="436243"/>
      </dsp:txXfrm>
    </dsp:sp>
    <dsp:sp modelId="{44586BDD-BF7D-4AB4-8F46-F8A53BA200D6}">
      <dsp:nvSpPr>
        <dsp:cNvPr id="0" name=""/>
        <dsp:cNvSpPr/>
      </dsp:nvSpPr>
      <dsp:spPr>
        <a:xfrm>
          <a:off x="11554" y="1386651"/>
          <a:ext cx="1477227" cy="197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Negotiation,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Decision Making,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Problem Solving,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Building Rapport,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Team Work</a:t>
          </a:r>
          <a:endParaRPr lang="en-US" sz="1200" kern="1200" dirty="0"/>
        </a:p>
      </dsp:txBody>
      <dsp:txXfrm>
        <a:off x="11554" y="1386651"/>
        <a:ext cx="1477227" cy="1970664"/>
      </dsp:txXfrm>
    </dsp:sp>
    <dsp:sp modelId="{E3C52DF8-094A-48A3-BDF9-2F2723817060}">
      <dsp:nvSpPr>
        <dsp:cNvPr id="0" name=""/>
        <dsp:cNvSpPr/>
      </dsp:nvSpPr>
      <dsp:spPr>
        <a:xfrm>
          <a:off x="2227396" y="236784"/>
          <a:ext cx="517029" cy="5170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3438E-4C0F-4782-9E2C-9E18226C52F4}">
      <dsp:nvSpPr>
        <dsp:cNvPr id="0" name=""/>
        <dsp:cNvSpPr/>
      </dsp:nvSpPr>
      <dsp:spPr>
        <a:xfrm>
          <a:off x="1747296" y="887996"/>
          <a:ext cx="1477227" cy="43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GB" sz="1400" kern="1200"/>
            <a:t>Communication Skills </a:t>
          </a:r>
          <a:endParaRPr lang="en-US" sz="1400" kern="1200"/>
        </a:p>
      </dsp:txBody>
      <dsp:txXfrm>
        <a:off x="1747296" y="887996"/>
        <a:ext cx="1477227" cy="436243"/>
      </dsp:txXfrm>
    </dsp:sp>
    <dsp:sp modelId="{EB50632D-B23E-46C8-BAF8-1A7A585D62B1}">
      <dsp:nvSpPr>
        <dsp:cNvPr id="0" name=""/>
        <dsp:cNvSpPr/>
      </dsp:nvSpPr>
      <dsp:spPr>
        <a:xfrm>
          <a:off x="1747296" y="1386651"/>
          <a:ext cx="1477227" cy="197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Verbal Communication,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Effective Speaking,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Non-verbal Communication,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Active Listening,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Giving and Receiving Feedback</a:t>
          </a:r>
          <a:endParaRPr lang="en-US" sz="1200" kern="1200" dirty="0"/>
        </a:p>
      </dsp:txBody>
      <dsp:txXfrm>
        <a:off x="1747296" y="1386651"/>
        <a:ext cx="1477227" cy="1970664"/>
      </dsp:txXfrm>
    </dsp:sp>
    <dsp:sp modelId="{502B31D0-A15B-498E-9409-7DCBB1C69FF1}">
      <dsp:nvSpPr>
        <dsp:cNvPr id="0" name=""/>
        <dsp:cNvSpPr/>
      </dsp:nvSpPr>
      <dsp:spPr>
        <a:xfrm>
          <a:off x="3963138" y="236784"/>
          <a:ext cx="517029" cy="5170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54C11-9316-4874-921E-A16CC0431603}">
      <dsp:nvSpPr>
        <dsp:cNvPr id="0" name=""/>
        <dsp:cNvSpPr/>
      </dsp:nvSpPr>
      <dsp:spPr>
        <a:xfrm>
          <a:off x="3483039" y="887996"/>
          <a:ext cx="1477227" cy="43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GB" sz="1400" kern="1200"/>
            <a:t>Critical Thinking Skills</a:t>
          </a:r>
          <a:endParaRPr lang="en-US" sz="1400" kern="1200"/>
        </a:p>
      </dsp:txBody>
      <dsp:txXfrm>
        <a:off x="3483039" y="887996"/>
        <a:ext cx="1477227" cy="436243"/>
      </dsp:txXfrm>
    </dsp:sp>
    <dsp:sp modelId="{EAB453F4-F894-4080-97FF-8BEC323779C1}">
      <dsp:nvSpPr>
        <dsp:cNvPr id="0" name=""/>
        <dsp:cNvSpPr/>
      </dsp:nvSpPr>
      <dsp:spPr>
        <a:xfrm>
          <a:off x="3483039" y="1386651"/>
          <a:ext cx="1477227" cy="197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Critical Thinking,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Commercial Awareness,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Assertiveness,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Decision Making,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Problem Solving,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Negotiation</a:t>
          </a:r>
          <a:endParaRPr lang="en-US" sz="1200" kern="1200" dirty="0"/>
        </a:p>
      </dsp:txBody>
      <dsp:txXfrm>
        <a:off x="3483039" y="1386651"/>
        <a:ext cx="1477227" cy="1970664"/>
      </dsp:txXfrm>
    </dsp:sp>
    <dsp:sp modelId="{0F720C23-A714-42E0-ABE5-0F72D16558B5}">
      <dsp:nvSpPr>
        <dsp:cNvPr id="0" name=""/>
        <dsp:cNvSpPr/>
      </dsp:nvSpPr>
      <dsp:spPr>
        <a:xfrm>
          <a:off x="5698881" y="236784"/>
          <a:ext cx="517029" cy="5170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34AFE-DEA7-467A-8288-CC0ED9D473CB}">
      <dsp:nvSpPr>
        <dsp:cNvPr id="0" name=""/>
        <dsp:cNvSpPr/>
      </dsp:nvSpPr>
      <dsp:spPr>
        <a:xfrm>
          <a:off x="5218782" y="887996"/>
          <a:ext cx="1477227" cy="43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GB" sz="1400" kern="1200"/>
            <a:t>Presentation Skills</a:t>
          </a:r>
          <a:endParaRPr lang="en-US" sz="1400" kern="1200"/>
        </a:p>
      </dsp:txBody>
      <dsp:txXfrm>
        <a:off x="5218782" y="887996"/>
        <a:ext cx="1477227" cy="436243"/>
      </dsp:txXfrm>
    </dsp:sp>
    <dsp:sp modelId="{2731107B-514B-481F-A72A-AA743531C6CF}">
      <dsp:nvSpPr>
        <dsp:cNvPr id="0" name=""/>
        <dsp:cNvSpPr/>
      </dsp:nvSpPr>
      <dsp:spPr>
        <a:xfrm>
          <a:off x="5218782" y="1386651"/>
          <a:ext cx="1477227" cy="197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Presentation Skills,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Communication,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Time Management,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Working Under Pressure</a:t>
          </a:r>
          <a:endParaRPr lang="en-US" sz="1200" kern="1200" dirty="0"/>
        </a:p>
      </dsp:txBody>
      <dsp:txXfrm>
        <a:off x="5218782" y="1386651"/>
        <a:ext cx="1477227" cy="1970664"/>
      </dsp:txXfrm>
    </dsp:sp>
    <dsp:sp modelId="{4BF6CF04-7ABF-45CC-A7C1-C6732E722F8B}">
      <dsp:nvSpPr>
        <dsp:cNvPr id="0" name=""/>
        <dsp:cNvSpPr/>
      </dsp:nvSpPr>
      <dsp:spPr>
        <a:xfrm>
          <a:off x="7434624" y="236784"/>
          <a:ext cx="517029" cy="51702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0A1AE-494A-459C-9782-18C696EB8BD8}">
      <dsp:nvSpPr>
        <dsp:cNvPr id="0" name=""/>
        <dsp:cNvSpPr/>
      </dsp:nvSpPr>
      <dsp:spPr>
        <a:xfrm>
          <a:off x="6954525" y="887996"/>
          <a:ext cx="1477227" cy="43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GB" sz="1400" kern="1200"/>
            <a:t>Leadership skills</a:t>
          </a:r>
          <a:endParaRPr lang="en-US" sz="1400" kern="1200"/>
        </a:p>
      </dsp:txBody>
      <dsp:txXfrm>
        <a:off x="6954525" y="887996"/>
        <a:ext cx="1477227" cy="436243"/>
      </dsp:txXfrm>
    </dsp:sp>
    <dsp:sp modelId="{B3F2B91B-F4D3-4A0F-9142-DE5A25E08137}">
      <dsp:nvSpPr>
        <dsp:cNvPr id="0" name=""/>
        <dsp:cNvSpPr/>
      </dsp:nvSpPr>
      <dsp:spPr>
        <a:xfrm>
          <a:off x="6954525" y="1386651"/>
          <a:ext cx="1477227" cy="197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Developing Different Leadership Style,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Strategic Thinking,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Being Charismatic,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How to Delegate,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Organisational Skills</a:t>
          </a:r>
          <a:endParaRPr lang="en-US" sz="1200" kern="1200" dirty="0"/>
        </a:p>
      </dsp:txBody>
      <dsp:txXfrm>
        <a:off x="6954525" y="1386651"/>
        <a:ext cx="1477227" cy="1970664"/>
      </dsp:txXfrm>
    </dsp:sp>
    <dsp:sp modelId="{ADA25AFF-875D-4AEF-A6DD-384BDCBA49C1}">
      <dsp:nvSpPr>
        <dsp:cNvPr id="0" name=""/>
        <dsp:cNvSpPr/>
      </dsp:nvSpPr>
      <dsp:spPr>
        <a:xfrm>
          <a:off x="9170366" y="236784"/>
          <a:ext cx="517029" cy="51702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4C376-57E4-4058-AB87-AA181EA04BC6}">
      <dsp:nvSpPr>
        <dsp:cNvPr id="0" name=""/>
        <dsp:cNvSpPr/>
      </dsp:nvSpPr>
      <dsp:spPr>
        <a:xfrm>
          <a:off x="8690267" y="887996"/>
          <a:ext cx="1477227" cy="43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GB" sz="1400" kern="1200"/>
            <a:t>Numeracy and IT skills</a:t>
          </a:r>
          <a:endParaRPr lang="en-US" sz="1400" kern="1200"/>
        </a:p>
      </dsp:txBody>
      <dsp:txXfrm>
        <a:off x="8690267" y="887996"/>
        <a:ext cx="1477227" cy="436243"/>
      </dsp:txXfrm>
    </dsp:sp>
    <dsp:sp modelId="{F2ACB9DF-6DA2-464D-8681-F758BDC2C2BE}">
      <dsp:nvSpPr>
        <dsp:cNvPr id="0" name=""/>
        <dsp:cNvSpPr/>
      </dsp:nvSpPr>
      <dsp:spPr>
        <a:xfrm>
          <a:off x="8690267" y="1386651"/>
          <a:ext cx="1477227" cy="197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Understanding Numerical data,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IT Literate.</a:t>
          </a:r>
          <a:endParaRPr lang="en-US" sz="1200" kern="1200" dirty="0"/>
        </a:p>
      </dsp:txBody>
      <dsp:txXfrm>
        <a:off x="8690267" y="1386651"/>
        <a:ext cx="1477227" cy="1970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FCD32-F8B4-4342-9BDF-F64AAFB3B69B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C55F0-C374-4BC7-A72E-86960BA76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46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6A22A-F845-4106-A027-6BB1F1AB63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78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6A22A-F845-4106-A027-6BB1F1AB63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54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6A22A-F845-4106-A027-6BB1F1AB63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4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3CEF-5B1C-4D67-93FD-BE30CFE83A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Careers in Criminology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AE149-CD71-43BC-8CAB-96F18E317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978063"/>
          </a:xfrm>
        </p:spPr>
        <p:txBody>
          <a:bodyPr>
            <a:normAutofit/>
          </a:bodyPr>
          <a:lstStyle/>
          <a:p>
            <a:r>
              <a:rPr lang="en-GB" dirty="0"/>
              <a:t>Employability and personal development</a:t>
            </a:r>
          </a:p>
          <a:p>
            <a:r>
              <a:rPr lang="en-GB" dirty="0"/>
              <a:t>Dr Maria Pournara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89"/>
    </mc:Choice>
    <mc:Fallback>
      <p:transition spd="slow" advTm="27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2FD9-ED4C-4556-BAA5-1AE433CD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19196"/>
            <a:ext cx="10571998" cy="970450"/>
          </a:xfrm>
        </p:spPr>
        <p:txBody>
          <a:bodyPr/>
          <a:lstStyle/>
          <a:p>
            <a:r>
              <a:rPr lang="en-GB" dirty="0"/>
              <a:t>Mini lecture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EB3D5-1BBB-4B55-8DF1-CFF33D55C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outline some options for career paths in Criminology</a:t>
            </a:r>
          </a:p>
          <a:p>
            <a:endParaRPr lang="en-GB" dirty="0"/>
          </a:p>
          <a:p>
            <a:r>
              <a:rPr lang="en-GB" dirty="0"/>
              <a:t>To explain what core employability skills are</a:t>
            </a:r>
          </a:p>
          <a:p>
            <a:endParaRPr lang="en-GB" dirty="0"/>
          </a:p>
          <a:p>
            <a:r>
              <a:rPr lang="en-GB" dirty="0"/>
              <a:t>To show what skills are required in careers in Criminology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8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00"/>
    </mc:Choice>
    <mc:Fallback>
      <p:transition spd="slow" advTm="4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8B2F6-3A35-45DF-9800-A4C8889C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jobs that might interest you…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7BD464-4AF1-4B09-B7F8-23C3E67C7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46070" y="2035688"/>
            <a:ext cx="6935928" cy="462395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C0E1D-1B90-47F1-87EE-19484BCF5077}"/>
              </a:ext>
            </a:extLst>
          </p:cNvPr>
          <p:cNvSpPr txBox="1"/>
          <p:nvPr/>
        </p:nvSpPr>
        <p:spPr>
          <a:xfrm>
            <a:off x="681412" y="2824170"/>
            <a:ext cx="30047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Criminology</a:t>
            </a:r>
            <a:endParaRPr lang="en-GB" b="1" dirty="0"/>
          </a:p>
          <a:p>
            <a:endParaRPr lang="en-GB" dirty="0"/>
          </a:p>
          <a:p>
            <a:pPr marL="557213" indent="-285750">
              <a:buFont typeface="Wingdings" panose="05000000000000000000" pitchFamily="2" charset="2"/>
              <a:buChar char="§"/>
            </a:pPr>
            <a:r>
              <a:rPr lang="en-GB" dirty="0"/>
              <a:t>Think tanks</a:t>
            </a:r>
          </a:p>
          <a:p>
            <a:pPr marL="557213" indent="-285750">
              <a:buFont typeface="Wingdings" panose="05000000000000000000" pitchFamily="2" charset="2"/>
              <a:buChar char="§"/>
            </a:pPr>
            <a:r>
              <a:rPr lang="en-GB" dirty="0"/>
              <a:t>Charities</a:t>
            </a:r>
          </a:p>
          <a:p>
            <a:pPr marL="557213" indent="-285750">
              <a:buFont typeface="Wingdings" panose="05000000000000000000" pitchFamily="2" charset="2"/>
              <a:buChar char="§"/>
            </a:pPr>
            <a:r>
              <a:rPr lang="en-GB" dirty="0"/>
              <a:t>Colleges and Universities</a:t>
            </a:r>
          </a:p>
          <a:p>
            <a:pPr marL="557213" indent="-285750">
              <a:buFont typeface="Wingdings" panose="05000000000000000000" pitchFamily="2" charset="2"/>
              <a:buChar char="§"/>
            </a:pPr>
            <a:r>
              <a:rPr lang="en-GB" dirty="0"/>
              <a:t>Legislative bodies</a:t>
            </a:r>
          </a:p>
          <a:p>
            <a:pPr marL="557213" indent="-285750">
              <a:buFont typeface="Wingdings" panose="05000000000000000000" pitchFamily="2" charset="2"/>
              <a:buChar char="§"/>
            </a:pPr>
            <a:r>
              <a:rPr lang="en-GB" dirty="0"/>
              <a:t>Public policy areas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2400" b="1" dirty="0"/>
              <a:t>Criminal Justice </a:t>
            </a:r>
            <a:r>
              <a:rPr lang="en-GB" sz="2400" b="1" dirty="0">
                <a:latin typeface="Century Gothic" panose="020B0502020202020204" pitchFamily="34" charset="0"/>
              </a:rPr>
              <a:t>→</a:t>
            </a:r>
            <a:endParaRPr lang="en-GB" sz="2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4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06"/>
    </mc:Choice>
    <mc:Fallback>
      <p:transition spd="slow" advTm="169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382" y="2073033"/>
            <a:ext cx="9169235" cy="470139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GB" sz="2600" dirty="0">
                <a:solidFill>
                  <a:schemeClr val="accent1">
                    <a:lumMod val="75000"/>
                  </a:schemeClr>
                </a:solidFill>
              </a:rPr>
              <a:t>How many people do you think will be applying for the same jobs as you? </a:t>
            </a:r>
          </a:p>
          <a:p>
            <a:pPr marL="114300" indent="0">
              <a:buNone/>
            </a:pPr>
            <a:endParaRPr lang="en-GB" dirty="0"/>
          </a:p>
          <a:p>
            <a:pPr marL="114300" indent="0">
              <a:buNone/>
            </a:pPr>
            <a:r>
              <a:rPr lang="en-GB" dirty="0"/>
              <a:t>You need to find a way to set yourself apart from the other applicants. The two key steps are:</a:t>
            </a:r>
          </a:p>
          <a:p>
            <a:pPr marL="571500" indent="-457200">
              <a:buFont typeface="+mj-lt"/>
              <a:buAutoNum type="arabicPeriod"/>
            </a:pPr>
            <a:r>
              <a:rPr lang="en-GB" dirty="0"/>
              <a:t>Identifying your “unique selling points” (USPs)</a:t>
            </a:r>
          </a:p>
          <a:p>
            <a:pPr marL="571500" indent="-457200">
              <a:buFont typeface="+mj-lt"/>
              <a:buAutoNum type="arabicPeriod"/>
            </a:pPr>
            <a:r>
              <a:rPr lang="en-GB" dirty="0"/>
              <a:t>Communicating their relevancy in an application</a:t>
            </a:r>
          </a:p>
          <a:p>
            <a:pPr marL="571500" indent="-457200">
              <a:buFont typeface="+mj-lt"/>
              <a:buAutoNum type="arabicPeriod"/>
            </a:pPr>
            <a:endParaRPr lang="en-GB" dirty="0"/>
          </a:p>
          <a:p>
            <a:pPr marL="114300" indent="0">
              <a:buNone/>
            </a:pPr>
            <a:endParaRPr lang="en-GB" sz="1800" dirty="0"/>
          </a:p>
          <a:p>
            <a:pPr marL="114300" indent="0">
              <a:buNone/>
            </a:pPr>
            <a:r>
              <a:rPr lang="en-GB" sz="1800" dirty="0"/>
              <a:t>http://www.jobs.ac.uk/careers-advice/jobseeking-tips/1303/step-by-step-identifying-your-job-skills-and-unique-selling-points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Career &amp; skill identification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7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34"/>
    </mc:Choice>
    <mc:Fallback>
      <p:transition spd="slow" advTm="4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3" r="9870"/>
          <a:stretch/>
        </p:blipFill>
        <p:spPr bwMode="auto">
          <a:xfrm>
            <a:off x="7338646" y="10"/>
            <a:ext cx="485335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n-GB" dirty="0"/>
              <a:t>How can I identify my USP</a:t>
            </a:r>
            <a:r>
              <a:rPr lang="en-GB" cap="none" dirty="0"/>
              <a:t>s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n-GB" sz="3600" dirty="0"/>
              <a:t>Evaluate </a:t>
            </a:r>
          </a:p>
          <a:p>
            <a:pPr marL="502920" indent="-457200">
              <a:buFont typeface="+mj-lt"/>
              <a:buAutoNum type="arabicPeriod"/>
            </a:pPr>
            <a:r>
              <a:rPr lang="en-GB" sz="3600" dirty="0"/>
              <a:t>Differentiate </a:t>
            </a:r>
          </a:p>
          <a:p>
            <a:pPr marL="502920" indent="-457200">
              <a:buFont typeface="+mj-lt"/>
              <a:buAutoNum type="arabicPeriod"/>
            </a:pPr>
            <a:r>
              <a:rPr lang="en-GB" sz="3600" dirty="0"/>
              <a:t>Research </a:t>
            </a:r>
          </a:p>
          <a:p>
            <a:pPr marL="502920" indent="-457200">
              <a:buFont typeface="+mj-lt"/>
              <a:buAutoNum type="arabicPeriod"/>
            </a:pPr>
            <a:r>
              <a:rPr lang="en-GB" sz="3600" dirty="0"/>
              <a:t>Compare </a:t>
            </a:r>
          </a:p>
          <a:p>
            <a:pPr marL="502920" indent="-457200">
              <a:buFont typeface="+mj-lt"/>
              <a:buAutoNum type="arabicPeriod"/>
            </a:pPr>
            <a:r>
              <a:rPr lang="en-GB" sz="3600" dirty="0"/>
              <a:t>Detail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4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88"/>
    </mc:Choice>
    <mc:Fallback>
      <p:transition spd="slow" advTm="20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GB" dirty="0"/>
              <a:t>Employability Skills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5EA870-2384-48C8-A3EF-6A0E076D9F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9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963"/>
    </mc:Choice>
    <mc:Fallback>
      <p:transition spd="slow" advTm="39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A6EF5-1145-4739-AE01-664F3A9BB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513977"/>
            <a:ext cx="10571998" cy="970450"/>
          </a:xfrm>
        </p:spPr>
        <p:txBody>
          <a:bodyPr/>
          <a:lstStyle/>
          <a:p>
            <a:r>
              <a:rPr lang="en-GB" dirty="0"/>
              <a:t>Get ready for your future career in Criminology during your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47C62-6B06-4DD8-AC69-93FFE7553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Employability courses in Years 1, 2 and 3 of undergraduate study.</a:t>
            </a:r>
          </a:p>
          <a:p>
            <a:endParaRPr lang="en-GB" dirty="0"/>
          </a:p>
          <a:p>
            <a:r>
              <a:rPr lang="en-GB" dirty="0"/>
              <a:t>Various opportunities for volunteering and work placements with a range of partners.</a:t>
            </a:r>
          </a:p>
          <a:p>
            <a:endParaRPr lang="en-GB" dirty="0"/>
          </a:p>
          <a:p>
            <a:r>
              <a:rPr lang="en-GB" dirty="0"/>
              <a:t>Swansea Employability Academy: CV clinics, support with applications, interview prep.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8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95"/>
    </mc:Choice>
    <mc:Fallback>
      <p:transition spd="slow" advTm="136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53FB5-B0EB-4282-BFE4-9B4AA92D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3122846"/>
            <a:ext cx="10561418" cy="1468800"/>
          </a:xfrm>
        </p:spPr>
        <p:txBody>
          <a:bodyPr/>
          <a:lstStyle/>
          <a:p>
            <a:pPr algn="ctr"/>
            <a:r>
              <a:rPr lang="en-GB" sz="5400" u="sng" dirty="0"/>
              <a:t>TODAY</a:t>
            </a:r>
            <a:r>
              <a:rPr lang="en-GB" sz="4400" dirty="0"/>
              <a:t>: </a:t>
            </a:r>
            <a:br>
              <a:rPr lang="en-GB" sz="4400" dirty="0"/>
            </a:br>
            <a:r>
              <a:rPr lang="en-GB" sz="4400" dirty="0"/>
              <a:t>We outlined some options for careers in Criminology and Criminal Justice</a:t>
            </a:r>
            <a:br>
              <a:rPr lang="en-GB" sz="4400" dirty="0"/>
            </a:br>
            <a:r>
              <a:rPr lang="en-GB" sz="4400" dirty="0"/>
              <a:t>AND</a:t>
            </a:r>
            <a:br>
              <a:rPr lang="en-GB" sz="4400" dirty="0"/>
            </a:br>
            <a:r>
              <a:rPr lang="en-GB" sz="4400" dirty="0"/>
              <a:t>linked them to core employability skills.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F5AD3-B2B0-4112-A0DD-FB55D7BE3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4000" dirty="0"/>
              <a:t>Thank you for listening!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6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11"/>
    </mc:Choice>
    <mc:Fallback>
      <p:transition spd="slow" advTm="4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21</TotalTime>
  <Words>312</Words>
  <Application>Microsoft Office PowerPoint</Application>
  <PresentationFormat>Widescreen</PresentationFormat>
  <Paragraphs>80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Wingdings</vt:lpstr>
      <vt:lpstr>Wingdings 2</vt:lpstr>
      <vt:lpstr>Quotable</vt:lpstr>
      <vt:lpstr>Careers in Criminology</vt:lpstr>
      <vt:lpstr>Mini lecture aims</vt:lpstr>
      <vt:lpstr>Some jobs that might interest you…</vt:lpstr>
      <vt:lpstr>Career &amp; skill identification</vt:lpstr>
      <vt:lpstr>How can I identify my USPs?</vt:lpstr>
      <vt:lpstr>Employability Skills</vt:lpstr>
      <vt:lpstr>Get ready for your future career in Criminology during your studies</vt:lpstr>
      <vt:lpstr>TODAY:  We outlined some options for careers in Criminology and Criminal Justice AND linked them to core employability skills.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Careers in Criminology</dc:title>
  <dc:creator>Pournara Maria.</dc:creator>
  <cp:lastModifiedBy>Anonymous</cp:lastModifiedBy>
  <cp:revision>10</cp:revision>
  <dcterms:created xsi:type="dcterms:W3CDTF">2020-04-14T20:48:13Z</dcterms:created>
  <dcterms:modified xsi:type="dcterms:W3CDTF">2020-04-26T10:54:25Z</dcterms:modified>
</cp:coreProperties>
</file>